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7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9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49" r:id="rId1"/>
    <p:sldMasterId id="2147483709" r:id="rId2"/>
    <p:sldMasterId id="2147483711" r:id="rId3"/>
    <p:sldMasterId id="2147483758" r:id="rId4"/>
    <p:sldMasterId id="2147483791" r:id="rId5"/>
    <p:sldMasterId id="2147483820" r:id="rId6"/>
    <p:sldMasterId id="2147483768" r:id="rId7"/>
    <p:sldMasterId id="2147483805" r:id="rId8"/>
    <p:sldMasterId id="2147483816" r:id="rId9"/>
    <p:sldMasterId id="2147483774" r:id="rId10"/>
  </p:sldMasterIdLst>
  <p:notesMasterIdLst>
    <p:notesMasterId r:id="rId12"/>
  </p:notesMasterIdLst>
  <p:sldIdLst>
    <p:sldId id="312" r:id="rId11"/>
  </p:sldIdLst>
  <p:sldSz cx="15125700" cy="8496300"/>
  <p:notesSz cx="15125700" cy="8496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87"/>
    <a:srgbClr val="005EB8"/>
    <a:srgbClr val="FFB81C"/>
    <a:srgbClr val="00A499"/>
    <a:srgbClr val="41B6E6"/>
    <a:srgbClr val="AE2573"/>
    <a:srgbClr val="330072"/>
    <a:srgbClr val="E5EFF8"/>
    <a:srgbClr val="023F85"/>
    <a:srgbClr val="78BE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63"/>
  </p:normalViewPr>
  <p:slideViewPr>
    <p:cSldViewPr>
      <p:cViewPr>
        <p:scale>
          <a:sx n="75" d="100"/>
          <a:sy n="75" d="100"/>
        </p:scale>
        <p:origin x="1268" y="7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64" d="100"/>
          <a:sy n="164" d="100"/>
        </p:scale>
        <p:origin x="168" y="2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554788" cy="425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567738" y="0"/>
            <a:ext cx="6554787" cy="425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116FB-E978-6140-863A-2290377EFC4A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010150" y="1062038"/>
            <a:ext cx="5105400" cy="2867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512888" y="4089400"/>
            <a:ext cx="12099925" cy="33448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070850"/>
            <a:ext cx="6554788" cy="4254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567738" y="8070850"/>
            <a:ext cx="6554787" cy="4254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00358-CFBC-D449-ABB3-8AA4FB610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6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3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.jpg"/><Relationship Id="rId4" Type="http://schemas.openxmlformats.org/officeDocument/2006/relationships/image" Target="../media/image23.png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5">
            <a:extLst>
              <a:ext uri="{FF2B5EF4-FFF2-40B4-BE49-F238E27FC236}">
                <a16:creationId xmlns:a16="http://schemas.microsoft.com/office/drawing/2014/main" id="{2B0211D8-BEC6-2E31-B78F-A69C09D81D47}"/>
              </a:ext>
            </a:extLst>
          </p:cNvPr>
          <p:cNvSpPr/>
          <p:nvPr userDrawn="1"/>
        </p:nvSpPr>
        <p:spPr>
          <a:xfrm>
            <a:off x="1" y="1416050"/>
            <a:ext cx="15125700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15E483F-34E1-5B47-D2CC-067FDF825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50" y="369167"/>
            <a:ext cx="2913560" cy="754783"/>
          </a:xfrm>
          <a:prstGeom prst="rect">
            <a:avLst/>
          </a:prstGeom>
        </p:spPr>
      </p:pic>
      <p:sp>
        <p:nvSpPr>
          <p:cNvPr id="12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311565" y="2957863"/>
            <a:ext cx="8439664" cy="7170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09650" y="2014491"/>
            <a:ext cx="6081613" cy="27670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Headline to go here</a:t>
            </a:r>
            <a:endParaRPr lang="en-GB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A52D554-E7E3-B2F5-996E-D41B29E5E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4885551"/>
            <a:ext cx="5105400" cy="276999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 heading to go here</a:t>
            </a:r>
            <a:endParaRPr lang="en-US" dirty="0"/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6" hasCustomPrompt="1"/>
          </p:nvPr>
        </p:nvSpPr>
        <p:spPr>
          <a:xfrm>
            <a:off x="1009650" y="5519691"/>
            <a:ext cx="4114800" cy="40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Speaker name to go here</a:t>
            </a:r>
            <a:endParaRPr lang="en-GB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2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6" name="Freeform 6"/>
          <p:cNvSpPr>
            <a:spLocks/>
          </p:cNvSpPr>
          <p:nvPr userDrawn="1"/>
        </p:nvSpPr>
        <p:spPr bwMode="auto">
          <a:xfrm>
            <a:off x="3909673" y="6808243"/>
            <a:ext cx="3355874" cy="3354932"/>
          </a:xfrm>
          <a:custGeom>
            <a:avLst/>
            <a:gdLst>
              <a:gd name="T0" fmla="*/ 2944 w 3011"/>
              <a:gd name="T1" fmla="*/ 1439 h 3011"/>
              <a:gd name="T2" fmla="*/ 2041 w 3011"/>
              <a:gd name="T3" fmla="*/ 535 h 3011"/>
              <a:gd name="T4" fmla="*/ 970 w 3011"/>
              <a:gd name="T5" fmla="*/ 535 h 3011"/>
              <a:gd name="T6" fmla="*/ 234 w 3011"/>
              <a:gd name="T7" fmla="*/ 1271 h 3011"/>
              <a:gd name="T8" fmla="*/ 234 w 3011"/>
              <a:gd name="T9" fmla="*/ 1740 h 3011"/>
              <a:gd name="T10" fmla="*/ 970 w 3011"/>
              <a:gd name="T11" fmla="*/ 2476 h 3011"/>
              <a:gd name="T12" fmla="*/ 2041 w 3011"/>
              <a:gd name="T13" fmla="*/ 2476 h 3011"/>
              <a:gd name="T14" fmla="*/ 2944 w 3011"/>
              <a:gd name="T15" fmla="*/ 1573 h 3011"/>
              <a:gd name="T16" fmla="*/ 2944 w 3011"/>
              <a:gd name="T17" fmla="*/ 1439 h 3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11" h="3011">
                <a:moveTo>
                  <a:pt x="2944" y="1439"/>
                </a:moveTo>
                <a:cubicBezTo>
                  <a:pt x="2041" y="535"/>
                  <a:pt x="2041" y="535"/>
                  <a:pt x="2041" y="535"/>
                </a:cubicBezTo>
                <a:cubicBezTo>
                  <a:pt x="2041" y="535"/>
                  <a:pt x="1506" y="0"/>
                  <a:pt x="970" y="535"/>
                </a:cubicBezTo>
                <a:cubicBezTo>
                  <a:pt x="234" y="1271"/>
                  <a:pt x="234" y="1271"/>
                  <a:pt x="234" y="1271"/>
                </a:cubicBezTo>
                <a:cubicBezTo>
                  <a:pt x="234" y="1271"/>
                  <a:pt x="0" y="1506"/>
                  <a:pt x="234" y="1740"/>
                </a:cubicBezTo>
                <a:cubicBezTo>
                  <a:pt x="970" y="2476"/>
                  <a:pt x="970" y="2476"/>
                  <a:pt x="970" y="2476"/>
                </a:cubicBezTo>
                <a:cubicBezTo>
                  <a:pt x="970" y="2476"/>
                  <a:pt x="1506" y="3011"/>
                  <a:pt x="2041" y="2476"/>
                </a:cubicBezTo>
                <a:cubicBezTo>
                  <a:pt x="2944" y="1573"/>
                  <a:pt x="2944" y="1573"/>
                  <a:pt x="2944" y="1573"/>
                </a:cubicBezTo>
                <a:cubicBezTo>
                  <a:pt x="2944" y="1573"/>
                  <a:pt x="3011" y="1506"/>
                  <a:pt x="2944" y="1439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529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5">
            <a:extLst>
              <a:ext uri="{FF2B5EF4-FFF2-40B4-BE49-F238E27FC236}">
                <a16:creationId xmlns:a16="http://schemas.microsoft.com/office/drawing/2014/main" id="{2B0211D8-BEC6-2E31-B78F-A69C09D81D47}"/>
              </a:ext>
            </a:extLst>
          </p:cNvPr>
          <p:cNvSpPr/>
          <p:nvPr userDrawn="1"/>
        </p:nvSpPr>
        <p:spPr>
          <a:xfrm>
            <a:off x="1" y="1416050"/>
            <a:ext cx="15125700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15E483F-34E1-5B47-D2CC-067FDF825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50" y="369167"/>
            <a:ext cx="2913560" cy="7547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006B2D-66B7-57AB-7914-3FF3715BD8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89"/>
          <a:stretch/>
        </p:blipFill>
        <p:spPr>
          <a:xfrm>
            <a:off x="13241110" y="2510124"/>
            <a:ext cx="1896020" cy="3476052"/>
          </a:xfrm>
          <a:prstGeom prst="rect">
            <a:avLst/>
          </a:prstGeom>
        </p:spPr>
      </p:pic>
      <p:sp>
        <p:nvSpPr>
          <p:cNvPr id="12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311565" y="2957863"/>
            <a:ext cx="8439664" cy="7170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1009650" y="2014491"/>
            <a:ext cx="6081613" cy="11824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Headline</a:t>
            </a:r>
            <a:endParaRPr lang="en-GB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2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AA52D554-E7E3-B2F5-996E-D41B29E5E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4885551"/>
            <a:ext cx="5105400" cy="276999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 heading to go here</a:t>
            </a:r>
            <a:endParaRPr lang="en-US" dirty="0"/>
          </a:p>
        </p:txBody>
      </p:sp>
      <p:sp>
        <p:nvSpPr>
          <p:cNvPr id="45" name="Text Placeholder 40"/>
          <p:cNvSpPr>
            <a:spLocks noGrp="1"/>
          </p:cNvSpPr>
          <p:nvPr>
            <p:ph type="body" sz="quarter" idx="16" hasCustomPrompt="1"/>
          </p:nvPr>
        </p:nvSpPr>
        <p:spPr>
          <a:xfrm>
            <a:off x="1009650" y="5519691"/>
            <a:ext cx="4114800" cy="40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Speaker name to go here</a:t>
            </a:r>
            <a:endParaRPr lang="en-GB" dirty="0"/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7A4F4D6A-42E5-8724-6DAE-3B770E871A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9650" y="3348163"/>
            <a:ext cx="6172200" cy="1038746"/>
          </a:xfrm>
        </p:spPr>
        <p:txBody>
          <a:bodyPr/>
          <a:lstStyle>
            <a:lvl1pPr marL="0" indent="0">
              <a:lnSpc>
                <a:spcPts val="8060"/>
              </a:lnSpc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464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5">
            <a:extLst>
              <a:ext uri="{FF2B5EF4-FFF2-40B4-BE49-F238E27FC236}">
                <a16:creationId xmlns:a16="http://schemas.microsoft.com/office/drawing/2014/main" id="{2B0211D8-BEC6-2E31-B78F-A69C09D81D47}"/>
              </a:ext>
            </a:extLst>
          </p:cNvPr>
          <p:cNvSpPr/>
          <p:nvPr userDrawn="1"/>
        </p:nvSpPr>
        <p:spPr>
          <a:xfrm>
            <a:off x="1" y="1416050"/>
            <a:ext cx="15125700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003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15E483F-34E1-5B47-D2CC-067FDF825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50" y="369167"/>
            <a:ext cx="2913560" cy="754783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13F6A81C-46A9-25EA-7A4D-41EB77FC0F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412"/>
          <a:stretch/>
        </p:blipFill>
        <p:spPr>
          <a:xfrm>
            <a:off x="12607917" y="2686125"/>
            <a:ext cx="2541850" cy="3795429"/>
          </a:xfrm>
          <a:prstGeom prst="rect">
            <a:avLst/>
          </a:prstGeom>
        </p:spPr>
      </p:pic>
      <p:sp>
        <p:nvSpPr>
          <p:cNvPr id="12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311565" y="2957863"/>
            <a:ext cx="8439664" cy="7170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09650" y="2014491"/>
            <a:ext cx="6081613" cy="27670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Headline to go here</a:t>
            </a:r>
            <a:endParaRPr lang="en-GB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A52D554-E7E3-B2F5-996E-D41B29E5E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4885551"/>
            <a:ext cx="5105400" cy="276999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 heading to go here</a:t>
            </a:r>
            <a:endParaRPr lang="en-US" dirty="0"/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6" hasCustomPrompt="1"/>
          </p:nvPr>
        </p:nvSpPr>
        <p:spPr>
          <a:xfrm>
            <a:off x="1009650" y="5519691"/>
            <a:ext cx="4114800" cy="40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Speaker name to go here</a:t>
            </a:r>
            <a:endParaRPr lang="en-GB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2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971767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5">
            <a:extLst>
              <a:ext uri="{FF2B5EF4-FFF2-40B4-BE49-F238E27FC236}">
                <a16:creationId xmlns:a16="http://schemas.microsoft.com/office/drawing/2014/main" id="{2B0211D8-BEC6-2E31-B78F-A69C09D81D47}"/>
              </a:ext>
            </a:extLst>
          </p:cNvPr>
          <p:cNvSpPr/>
          <p:nvPr userDrawn="1"/>
        </p:nvSpPr>
        <p:spPr>
          <a:xfrm>
            <a:off x="1" y="1416050"/>
            <a:ext cx="15125700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15E483F-34E1-5B47-D2CC-067FDF825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50" y="369167"/>
            <a:ext cx="2913560" cy="754783"/>
          </a:xfrm>
          <a:prstGeom prst="rect">
            <a:avLst/>
          </a:prstGeom>
        </p:spPr>
      </p:pic>
      <p:sp>
        <p:nvSpPr>
          <p:cNvPr id="16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09650" y="2014491"/>
            <a:ext cx="6081613" cy="27670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Headline to go here</a:t>
            </a:r>
            <a:endParaRPr lang="en-GB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A52D554-E7E3-B2F5-996E-D41B29E5E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4885551"/>
            <a:ext cx="5105400" cy="276999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 heading to go here</a:t>
            </a:r>
            <a:endParaRPr lang="en-US" dirty="0"/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6" hasCustomPrompt="1"/>
          </p:nvPr>
        </p:nvSpPr>
        <p:spPr>
          <a:xfrm>
            <a:off x="1009650" y="5519691"/>
            <a:ext cx="4114800" cy="40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Speaker name to go here</a:t>
            </a:r>
            <a:endParaRPr lang="en-GB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2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6" name="Freeform 6"/>
          <p:cNvSpPr>
            <a:spLocks/>
          </p:cNvSpPr>
          <p:nvPr userDrawn="1"/>
        </p:nvSpPr>
        <p:spPr bwMode="auto">
          <a:xfrm>
            <a:off x="9562231" y="5924551"/>
            <a:ext cx="2087918" cy="2087332"/>
          </a:xfrm>
          <a:custGeom>
            <a:avLst/>
            <a:gdLst>
              <a:gd name="T0" fmla="*/ 2944 w 3011"/>
              <a:gd name="T1" fmla="*/ 1439 h 3011"/>
              <a:gd name="T2" fmla="*/ 2041 w 3011"/>
              <a:gd name="T3" fmla="*/ 535 h 3011"/>
              <a:gd name="T4" fmla="*/ 970 w 3011"/>
              <a:gd name="T5" fmla="*/ 535 h 3011"/>
              <a:gd name="T6" fmla="*/ 234 w 3011"/>
              <a:gd name="T7" fmla="*/ 1271 h 3011"/>
              <a:gd name="T8" fmla="*/ 234 w 3011"/>
              <a:gd name="T9" fmla="*/ 1740 h 3011"/>
              <a:gd name="T10" fmla="*/ 970 w 3011"/>
              <a:gd name="T11" fmla="*/ 2476 h 3011"/>
              <a:gd name="T12" fmla="*/ 2041 w 3011"/>
              <a:gd name="T13" fmla="*/ 2476 h 3011"/>
              <a:gd name="T14" fmla="*/ 2944 w 3011"/>
              <a:gd name="T15" fmla="*/ 1573 h 3011"/>
              <a:gd name="T16" fmla="*/ 2944 w 3011"/>
              <a:gd name="T17" fmla="*/ 1439 h 3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11" h="3011">
                <a:moveTo>
                  <a:pt x="2944" y="1439"/>
                </a:moveTo>
                <a:cubicBezTo>
                  <a:pt x="2041" y="535"/>
                  <a:pt x="2041" y="535"/>
                  <a:pt x="2041" y="535"/>
                </a:cubicBezTo>
                <a:cubicBezTo>
                  <a:pt x="2041" y="535"/>
                  <a:pt x="1506" y="0"/>
                  <a:pt x="970" y="535"/>
                </a:cubicBezTo>
                <a:cubicBezTo>
                  <a:pt x="234" y="1271"/>
                  <a:pt x="234" y="1271"/>
                  <a:pt x="234" y="1271"/>
                </a:cubicBezTo>
                <a:cubicBezTo>
                  <a:pt x="234" y="1271"/>
                  <a:pt x="0" y="1506"/>
                  <a:pt x="234" y="1740"/>
                </a:cubicBezTo>
                <a:cubicBezTo>
                  <a:pt x="970" y="2476"/>
                  <a:pt x="970" y="2476"/>
                  <a:pt x="970" y="2476"/>
                </a:cubicBezTo>
                <a:cubicBezTo>
                  <a:pt x="970" y="2476"/>
                  <a:pt x="1506" y="3011"/>
                  <a:pt x="2041" y="2476"/>
                </a:cubicBezTo>
                <a:cubicBezTo>
                  <a:pt x="2944" y="1573"/>
                  <a:pt x="2944" y="1573"/>
                  <a:pt x="2944" y="1573"/>
                </a:cubicBezTo>
                <a:cubicBezTo>
                  <a:pt x="2944" y="1573"/>
                  <a:pt x="3011" y="1506"/>
                  <a:pt x="2944" y="1439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" name="Freeform 6"/>
          <p:cNvSpPr>
            <a:spLocks/>
          </p:cNvSpPr>
          <p:nvPr userDrawn="1"/>
        </p:nvSpPr>
        <p:spPr bwMode="auto">
          <a:xfrm>
            <a:off x="10375212" y="1747313"/>
            <a:ext cx="6278237" cy="6276475"/>
          </a:xfrm>
          <a:custGeom>
            <a:avLst/>
            <a:gdLst>
              <a:gd name="T0" fmla="*/ 2944 w 3011"/>
              <a:gd name="T1" fmla="*/ 1439 h 3011"/>
              <a:gd name="T2" fmla="*/ 2041 w 3011"/>
              <a:gd name="T3" fmla="*/ 535 h 3011"/>
              <a:gd name="T4" fmla="*/ 970 w 3011"/>
              <a:gd name="T5" fmla="*/ 535 h 3011"/>
              <a:gd name="T6" fmla="*/ 234 w 3011"/>
              <a:gd name="T7" fmla="*/ 1271 h 3011"/>
              <a:gd name="T8" fmla="*/ 234 w 3011"/>
              <a:gd name="T9" fmla="*/ 1740 h 3011"/>
              <a:gd name="T10" fmla="*/ 970 w 3011"/>
              <a:gd name="T11" fmla="*/ 2476 h 3011"/>
              <a:gd name="T12" fmla="*/ 2041 w 3011"/>
              <a:gd name="T13" fmla="*/ 2476 h 3011"/>
              <a:gd name="T14" fmla="*/ 2944 w 3011"/>
              <a:gd name="T15" fmla="*/ 1573 h 3011"/>
              <a:gd name="T16" fmla="*/ 2944 w 3011"/>
              <a:gd name="T17" fmla="*/ 1439 h 3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11" h="3011">
                <a:moveTo>
                  <a:pt x="2944" y="1439"/>
                </a:moveTo>
                <a:cubicBezTo>
                  <a:pt x="2041" y="535"/>
                  <a:pt x="2041" y="535"/>
                  <a:pt x="2041" y="535"/>
                </a:cubicBezTo>
                <a:cubicBezTo>
                  <a:pt x="2041" y="535"/>
                  <a:pt x="1506" y="0"/>
                  <a:pt x="970" y="535"/>
                </a:cubicBezTo>
                <a:cubicBezTo>
                  <a:pt x="234" y="1271"/>
                  <a:pt x="234" y="1271"/>
                  <a:pt x="234" y="1271"/>
                </a:cubicBezTo>
                <a:cubicBezTo>
                  <a:pt x="234" y="1271"/>
                  <a:pt x="0" y="1506"/>
                  <a:pt x="234" y="1740"/>
                </a:cubicBezTo>
                <a:cubicBezTo>
                  <a:pt x="970" y="2476"/>
                  <a:pt x="970" y="2476"/>
                  <a:pt x="970" y="2476"/>
                </a:cubicBezTo>
                <a:cubicBezTo>
                  <a:pt x="970" y="2476"/>
                  <a:pt x="1506" y="3011"/>
                  <a:pt x="2041" y="2476"/>
                </a:cubicBezTo>
                <a:cubicBezTo>
                  <a:pt x="2944" y="1573"/>
                  <a:pt x="2944" y="1573"/>
                  <a:pt x="2944" y="1573"/>
                </a:cubicBezTo>
                <a:cubicBezTo>
                  <a:pt x="2944" y="1573"/>
                  <a:pt x="3011" y="1506"/>
                  <a:pt x="2944" y="1439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206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5">
            <a:extLst>
              <a:ext uri="{FF2B5EF4-FFF2-40B4-BE49-F238E27FC236}">
                <a16:creationId xmlns:a16="http://schemas.microsoft.com/office/drawing/2014/main" id="{2B0211D8-BEC6-2E31-B78F-A69C09D81D47}"/>
              </a:ext>
            </a:extLst>
          </p:cNvPr>
          <p:cNvSpPr/>
          <p:nvPr userDrawn="1"/>
        </p:nvSpPr>
        <p:spPr>
          <a:xfrm>
            <a:off x="1" y="1416050"/>
            <a:ext cx="15125700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33007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15E483F-34E1-5B47-D2CC-067FDF825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50" y="369167"/>
            <a:ext cx="2913560" cy="754783"/>
          </a:xfrm>
          <a:prstGeom prst="rect">
            <a:avLst/>
          </a:prstGeom>
        </p:spPr>
      </p:pic>
      <p:sp>
        <p:nvSpPr>
          <p:cNvPr id="1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09650" y="2014491"/>
            <a:ext cx="6081613" cy="27670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Headline to go here</a:t>
            </a:r>
            <a:endParaRPr lang="en-GB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AA52D554-E7E3-B2F5-996E-D41B29E5E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4885551"/>
            <a:ext cx="5105400" cy="276999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 heading to go here</a:t>
            </a:r>
            <a:endParaRPr lang="en-US" dirty="0"/>
          </a:p>
        </p:txBody>
      </p:sp>
      <p:sp>
        <p:nvSpPr>
          <p:cNvPr id="40" name="Text Placeholder 40"/>
          <p:cNvSpPr>
            <a:spLocks noGrp="1"/>
          </p:cNvSpPr>
          <p:nvPr>
            <p:ph type="body" sz="quarter" idx="16" hasCustomPrompt="1"/>
          </p:nvPr>
        </p:nvSpPr>
        <p:spPr>
          <a:xfrm>
            <a:off x="1009650" y="5519691"/>
            <a:ext cx="4114800" cy="40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Speaker name to go here</a:t>
            </a:r>
            <a:endParaRPr lang="en-GB" dirty="0"/>
          </a:p>
        </p:txBody>
      </p:sp>
      <p:sp>
        <p:nvSpPr>
          <p:cNvPr id="42" name="Freeform 6"/>
          <p:cNvSpPr>
            <a:spLocks/>
          </p:cNvSpPr>
          <p:nvPr userDrawn="1"/>
        </p:nvSpPr>
        <p:spPr bwMode="auto">
          <a:xfrm>
            <a:off x="8392023" y="2782168"/>
            <a:ext cx="2381971" cy="2380382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41B6E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" name="Freeform 10"/>
          <p:cNvSpPr>
            <a:spLocks/>
          </p:cNvSpPr>
          <p:nvPr userDrawn="1"/>
        </p:nvSpPr>
        <p:spPr bwMode="auto">
          <a:xfrm>
            <a:off x="8482749" y="3181350"/>
            <a:ext cx="8763013" cy="8763013"/>
          </a:xfrm>
          <a:custGeom>
            <a:avLst/>
            <a:gdLst>
              <a:gd name="T0" fmla="*/ 2338 w 2436"/>
              <a:gd name="T1" fmla="*/ 1102 h 2436"/>
              <a:gd name="T2" fmla="*/ 2032 w 2436"/>
              <a:gd name="T3" fmla="*/ 795 h 2436"/>
              <a:gd name="T4" fmla="*/ 1680 w 2436"/>
              <a:gd name="T5" fmla="*/ 726 h 2436"/>
              <a:gd name="T6" fmla="*/ 1602 w 2436"/>
              <a:gd name="T7" fmla="*/ 404 h 2436"/>
              <a:gd name="T8" fmla="*/ 1226 w 2436"/>
              <a:gd name="T9" fmla="*/ 28 h 2436"/>
              <a:gd name="T10" fmla="*/ 1170 w 2436"/>
              <a:gd name="T11" fmla="*/ 28 h 2436"/>
              <a:gd name="T12" fmla="*/ 795 w 2436"/>
              <a:gd name="T13" fmla="*/ 404 h 2436"/>
              <a:gd name="T14" fmla="*/ 707 w 2436"/>
              <a:gd name="T15" fmla="*/ 711 h 2436"/>
              <a:gd name="T16" fmla="*/ 403 w 2436"/>
              <a:gd name="T17" fmla="*/ 795 h 2436"/>
              <a:gd name="T18" fmla="*/ 28 w 2436"/>
              <a:gd name="T19" fmla="*/ 1171 h 2436"/>
              <a:gd name="T20" fmla="*/ 28 w 2436"/>
              <a:gd name="T21" fmla="*/ 1227 h 2436"/>
              <a:gd name="T22" fmla="*/ 403 w 2436"/>
              <a:gd name="T23" fmla="*/ 1603 h 2436"/>
              <a:gd name="T24" fmla="*/ 728 w 2436"/>
              <a:gd name="T25" fmla="*/ 1684 h 2436"/>
              <a:gd name="T26" fmla="*/ 795 w 2436"/>
              <a:gd name="T27" fmla="*/ 2033 h 2436"/>
              <a:gd name="T28" fmla="*/ 1101 w 2436"/>
              <a:gd name="T29" fmla="*/ 2339 h 2436"/>
              <a:gd name="T30" fmla="*/ 1296 w 2436"/>
              <a:gd name="T31" fmla="*/ 2339 h 2436"/>
              <a:gd name="T32" fmla="*/ 1602 w 2436"/>
              <a:gd name="T33" fmla="*/ 2033 h 2436"/>
              <a:gd name="T34" fmla="*/ 1657 w 2436"/>
              <a:gd name="T35" fmla="*/ 1655 h 2436"/>
              <a:gd name="T36" fmla="*/ 2032 w 2436"/>
              <a:gd name="T37" fmla="*/ 1603 h 2436"/>
              <a:gd name="T38" fmla="*/ 2338 w 2436"/>
              <a:gd name="T39" fmla="*/ 1296 h 2436"/>
              <a:gd name="T40" fmla="*/ 2338 w 2436"/>
              <a:gd name="T41" fmla="*/ 1102 h 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436" h="2436">
                <a:moveTo>
                  <a:pt x="2338" y="1102"/>
                </a:moveTo>
                <a:cubicBezTo>
                  <a:pt x="2032" y="795"/>
                  <a:pt x="2032" y="795"/>
                  <a:pt x="2032" y="795"/>
                </a:cubicBezTo>
                <a:cubicBezTo>
                  <a:pt x="2032" y="795"/>
                  <a:pt x="1867" y="631"/>
                  <a:pt x="1680" y="726"/>
                </a:cubicBezTo>
                <a:cubicBezTo>
                  <a:pt x="1713" y="641"/>
                  <a:pt x="1720" y="522"/>
                  <a:pt x="1602" y="404"/>
                </a:cubicBezTo>
                <a:cubicBezTo>
                  <a:pt x="1226" y="28"/>
                  <a:pt x="1226" y="28"/>
                  <a:pt x="1226" y="28"/>
                </a:cubicBezTo>
                <a:cubicBezTo>
                  <a:pt x="1226" y="28"/>
                  <a:pt x="1198" y="0"/>
                  <a:pt x="1170" y="28"/>
                </a:cubicBezTo>
                <a:cubicBezTo>
                  <a:pt x="795" y="404"/>
                  <a:pt x="795" y="404"/>
                  <a:pt x="795" y="404"/>
                </a:cubicBezTo>
                <a:cubicBezTo>
                  <a:pt x="795" y="404"/>
                  <a:pt x="656" y="543"/>
                  <a:pt x="707" y="711"/>
                </a:cubicBezTo>
                <a:cubicBezTo>
                  <a:pt x="624" y="684"/>
                  <a:pt x="514" y="685"/>
                  <a:pt x="403" y="795"/>
                </a:cubicBezTo>
                <a:cubicBezTo>
                  <a:pt x="28" y="1171"/>
                  <a:pt x="28" y="1171"/>
                  <a:pt x="28" y="1171"/>
                </a:cubicBezTo>
                <a:cubicBezTo>
                  <a:pt x="28" y="1171"/>
                  <a:pt x="0" y="1199"/>
                  <a:pt x="28" y="1227"/>
                </a:cubicBezTo>
                <a:cubicBezTo>
                  <a:pt x="403" y="1603"/>
                  <a:pt x="403" y="1603"/>
                  <a:pt x="403" y="1603"/>
                </a:cubicBezTo>
                <a:cubicBezTo>
                  <a:pt x="403" y="1603"/>
                  <a:pt x="552" y="1752"/>
                  <a:pt x="728" y="1684"/>
                </a:cubicBezTo>
                <a:cubicBezTo>
                  <a:pt x="687" y="1770"/>
                  <a:pt x="663" y="1901"/>
                  <a:pt x="795" y="2033"/>
                </a:cubicBezTo>
                <a:cubicBezTo>
                  <a:pt x="1101" y="2339"/>
                  <a:pt x="1101" y="2339"/>
                  <a:pt x="1101" y="2339"/>
                </a:cubicBezTo>
                <a:cubicBezTo>
                  <a:pt x="1101" y="2339"/>
                  <a:pt x="1198" y="2436"/>
                  <a:pt x="1296" y="2339"/>
                </a:cubicBezTo>
                <a:cubicBezTo>
                  <a:pt x="1602" y="2033"/>
                  <a:pt x="1602" y="2033"/>
                  <a:pt x="1602" y="2033"/>
                </a:cubicBezTo>
                <a:cubicBezTo>
                  <a:pt x="1602" y="2033"/>
                  <a:pt x="1782" y="1853"/>
                  <a:pt x="1657" y="1655"/>
                </a:cubicBezTo>
                <a:cubicBezTo>
                  <a:pt x="1740" y="1703"/>
                  <a:pt x="1886" y="1749"/>
                  <a:pt x="2032" y="1603"/>
                </a:cubicBezTo>
                <a:cubicBezTo>
                  <a:pt x="2338" y="1296"/>
                  <a:pt x="2338" y="1296"/>
                  <a:pt x="2338" y="1296"/>
                </a:cubicBezTo>
                <a:cubicBezTo>
                  <a:pt x="2338" y="1296"/>
                  <a:pt x="2436" y="1199"/>
                  <a:pt x="2338" y="1102"/>
                </a:cubicBezTo>
                <a:close/>
              </a:path>
            </a:pathLst>
          </a:custGeom>
          <a:solidFill>
            <a:srgbClr val="41B6E6"/>
          </a:solidFill>
          <a:ln w="38100"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52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6C15F060-9476-F4F8-B435-3CE29D30725A}"/>
              </a:ext>
            </a:extLst>
          </p:cNvPr>
          <p:cNvSpPr/>
          <p:nvPr userDrawn="1"/>
        </p:nvSpPr>
        <p:spPr>
          <a:xfrm>
            <a:off x="0" y="1416050"/>
            <a:ext cx="15119985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2B0211D8-BEC6-2E31-B78F-A69C09D81D47}"/>
              </a:ext>
            </a:extLst>
          </p:cNvPr>
          <p:cNvSpPr/>
          <p:nvPr userDrawn="1"/>
        </p:nvSpPr>
        <p:spPr>
          <a:xfrm>
            <a:off x="5715" y="1399498"/>
            <a:ext cx="15119985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608F5AD2-815F-A16F-C1BB-F1946EFE3A6A}"/>
              </a:ext>
            </a:extLst>
          </p:cNvPr>
          <p:cNvSpPr txBox="1"/>
          <p:nvPr userDrawn="1"/>
        </p:nvSpPr>
        <p:spPr>
          <a:xfrm>
            <a:off x="14373174" y="7905750"/>
            <a:ext cx="800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72BC"/>
                </a:solidFill>
                <a:latin typeface="Frutiger"/>
                <a:cs typeface="Frutiger"/>
              </a:rPr>
              <a:t>1</a:t>
            </a:r>
            <a:endParaRPr sz="800">
              <a:latin typeface="Frutiger"/>
              <a:cs typeface="Frutiger"/>
            </a:endParaRPr>
          </a:p>
        </p:txBody>
      </p:sp>
      <p:pic>
        <p:nvPicPr>
          <p:cNvPr id="6" name="Picture 5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15E483F-34E1-5B47-D2CC-067FDF825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50" y="369167"/>
            <a:ext cx="2913560" cy="754783"/>
          </a:xfrm>
          <a:prstGeom prst="rect">
            <a:avLst/>
          </a:prstGeom>
        </p:spPr>
      </p:pic>
      <p:sp>
        <p:nvSpPr>
          <p:cNvPr id="1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09650" y="2014491"/>
            <a:ext cx="6081613" cy="27670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Headline to go here</a:t>
            </a:r>
            <a:endParaRPr lang="en-GB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A52D554-E7E3-B2F5-996E-D41B29E5E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4885551"/>
            <a:ext cx="5105400" cy="276999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 heading to go here</a:t>
            </a:r>
            <a:endParaRPr lang="en-US" dirty="0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8" name="Text Placeholder 40"/>
          <p:cNvSpPr>
            <a:spLocks noGrp="1"/>
          </p:cNvSpPr>
          <p:nvPr>
            <p:ph type="body" sz="quarter" idx="16" hasCustomPrompt="1"/>
          </p:nvPr>
        </p:nvSpPr>
        <p:spPr>
          <a:xfrm>
            <a:off x="1009650" y="5519691"/>
            <a:ext cx="4114800" cy="40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Speaker name to go here</a:t>
            </a:r>
            <a:endParaRPr lang="en-GB" dirty="0"/>
          </a:p>
        </p:txBody>
      </p:sp>
      <p:pic>
        <p:nvPicPr>
          <p:cNvPr id="40" name="Picture Placeholder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1" t="4440" r="4688" b="-17238"/>
          <a:stretch/>
        </p:blipFill>
        <p:spPr>
          <a:xfrm>
            <a:off x="6596390" y="1968722"/>
            <a:ext cx="9312502" cy="7911657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</p:pic>
      <p:sp>
        <p:nvSpPr>
          <p:cNvPr id="39" name="Freeform 6"/>
          <p:cNvSpPr>
            <a:spLocks/>
          </p:cNvSpPr>
          <p:nvPr userDrawn="1"/>
        </p:nvSpPr>
        <p:spPr bwMode="auto">
          <a:xfrm>
            <a:off x="4429996" y="6808243"/>
            <a:ext cx="3355874" cy="3354932"/>
          </a:xfrm>
          <a:custGeom>
            <a:avLst/>
            <a:gdLst>
              <a:gd name="T0" fmla="*/ 2944 w 3011"/>
              <a:gd name="T1" fmla="*/ 1439 h 3011"/>
              <a:gd name="T2" fmla="*/ 2041 w 3011"/>
              <a:gd name="T3" fmla="*/ 535 h 3011"/>
              <a:gd name="T4" fmla="*/ 970 w 3011"/>
              <a:gd name="T5" fmla="*/ 535 h 3011"/>
              <a:gd name="T6" fmla="*/ 234 w 3011"/>
              <a:gd name="T7" fmla="*/ 1271 h 3011"/>
              <a:gd name="T8" fmla="*/ 234 w 3011"/>
              <a:gd name="T9" fmla="*/ 1740 h 3011"/>
              <a:gd name="T10" fmla="*/ 970 w 3011"/>
              <a:gd name="T11" fmla="*/ 2476 h 3011"/>
              <a:gd name="T12" fmla="*/ 2041 w 3011"/>
              <a:gd name="T13" fmla="*/ 2476 h 3011"/>
              <a:gd name="T14" fmla="*/ 2944 w 3011"/>
              <a:gd name="T15" fmla="*/ 1573 h 3011"/>
              <a:gd name="T16" fmla="*/ 2944 w 3011"/>
              <a:gd name="T17" fmla="*/ 1439 h 3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11" h="3011">
                <a:moveTo>
                  <a:pt x="2944" y="1439"/>
                </a:moveTo>
                <a:cubicBezTo>
                  <a:pt x="2041" y="535"/>
                  <a:pt x="2041" y="535"/>
                  <a:pt x="2041" y="535"/>
                </a:cubicBezTo>
                <a:cubicBezTo>
                  <a:pt x="2041" y="535"/>
                  <a:pt x="1506" y="0"/>
                  <a:pt x="970" y="535"/>
                </a:cubicBezTo>
                <a:cubicBezTo>
                  <a:pt x="234" y="1271"/>
                  <a:pt x="234" y="1271"/>
                  <a:pt x="234" y="1271"/>
                </a:cubicBezTo>
                <a:cubicBezTo>
                  <a:pt x="234" y="1271"/>
                  <a:pt x="0" y="1506"/>
                  <a:pt x="234" y="1740"/>
                </a:cubicBezTo>
                <a:cubicBezTo>
                  <a:pt x="970" y="2476"/>
                  <a:pt x="970" y="2476"/>
                  <a:pt x="970" y="2476"/>
                </a:cubicBezTo>
                <a:cubicBezTo>
                  <a:pt x="970" y="2476"/>
                  <a:pt x="1506" y="3011"/>
                  <a:pt x="2041" y="2476"/>
                </a:cubicBezTo>
                <a:cubicBezTo>
                  <a:pt x="2944" y="1573"/>
                  <a:pt x="2944" y="1573"/>
                  <a:pt x="2944" y="1573"/>
                </a:cubicBezTo>
                <a:cubicBezTo>
                  <a:pt x="2944" y="1573"/>
                  <a:pt x="3011" y="1506"/>
                  <a:pt x="2944" y="1439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816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5">
            <a:extLst>
              <a:ext uri="{FF2B5EF4-FFF2-40B4-BE49-F238E27FC236}">
                <a16:creationId xmlns:a16="http://schemas.microsoft.com/office/drawing/2014/main" id="{2B0211D8-BEC6-2E31-B78F-A69C09D81D47}"/>
              </a:ext>
            </a:extLst>
          </p:cNvPr>
          <p:cNvSpPr/>
          <p:nvPr userDrawn="1"/>
        </p:nvSpPr>
        <p:spPr>
          <a:xfrm>
            <a:off x="5715" y="1399498"/>
            <a:ext cx="15119985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6C15F060-9476-F4F8-B435-3CE29D30725A}"/>
              </a:ext>
            </a:extLst>
          </p:cNvPr>
          <p:cNvSpPr/>
          <p:nvPr userDrawn="1"/>
        </p:nvSpPr>
        <p:spPr>
          <a:xfrm>
            <a:off x="0" y="1421384"/>
            <a:ext cx="15119985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Freeform 6"/>
          <p:cNvSpPr>
            <a:spLocks/>
          </p:cNvSpPr>
          <p:nvPr userDrawn="1"/>
        </p:nvSpPr>
        <p:spPr bwMode="auto">
          <a:xfrm>
            <a:off x="13709010" y="1981787"/>
            <a:ext cx="2947679" cy="2945713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A49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Freeform 6"/>
          <p:cNvSpPr>
            <a:spLocks noEditPoints="1"/>
          </p:cNvSpPr>
          <p:nvPr userDrawn="1"/>
        </p:nvSpPr>
        <p:spPr bwMode="auto">
          <a:xfrm>
            <a:off x="6648450" y="1962150"/>
            <a:ext cx="9726390" cy="9723967"/>
          </a:xfrm>
          <a:custGeom>
            <a:avLst/>
            <a:gdLst>
              <a:gd name="T0" fmla="*/ 2339 w 2436"/>
              <a:gd name="T1" fmla="*/ 1101 h 2436"/>
              <a:gd name="T2" fmla="*/ 2033 w 2436"/>
              <a:gd name="T3" fmla="*/ 795 h 2436"/>
              <a:gd name="T4" fmla="*/ 1680 w 2436"/>
              <a:gd name="T5" fmla="*/ 726 h 2436"/>
              <a:gd name="T6" fmla="*/ 1603 w 2436"/>
              <a:gd name="T7" fmla="*/ 404 h 2436"/>
              <a:gd name="T8" fmla="*/ 1227 w 2436"/>
              <a:gd name="T9" fmla="*/ 28 h 2436"/>
              <a:gd name="T10" fmla="*/ 1171 w 2436"/>
              <a:gd name="T11" fmla="*/ 28 h 2436"/>
              <a:gd name="T12" fmla="*/ 795 w 2436"/>
              <a:gd name="T13" fmla="*/ 404 h 2436"/>
              <a:gd name="T14" fmla="*/ 708 w 2436"/>
              <a:gd name="T15" fmla="*/ 711 h 2436"/>
              <a:gd name="T16" fmla="*/ 404 w 2436"/>
              <a:gd name="T17" fmla="*/ 795 h 2436"/>
              <a:gd name="T18" fmla="*/ 28 w 2436"/>
              <a:gd name="T19" fmla="*/ 1171 h 2436"/>
              <a:gd name="T20" fmla="*/ 28 w 2436"/>
              <a:gd name="T21" fmla="*/ 1227 h 2436"/>
              <a:gd name="T22" fmla="*/ 404 w 2436"/>
              <a:gd name="T23" fmla="*/ 1602 h 2436"/>
              <a:gd name="T24" fmla="*/ 729 w 2436"/>
              <a:gd name="T25" fmla="*/ 1684 h 2436"/>
              <a:gd name="T26" fmla="*/ 795 w 2436"/>
              <a:gd name="T27" fmla="*/ 2032 h 2436"/>
              <a:gd name="T28" fmla="*/ 1101 w 2436"/>
              <a:gd name="T29" fmla="*/ 2339 h 2436"/>
              <a:gd name="T30" fmla="*/ 1296 w 2436"/>
              <a:gd name="T31" fmla="*/ 2339 h 2436"/>
              <a:gd name="T32" fmla="*/ 1603 w 2436"/>
              <a:gd name="T33" fmla="*/ 2032 h 2436"/>
              <a:gd name="T34" fmla="*/ 1657 w 2436"/>
              <a:gd name="T35" fmla="*/ 1654 h 2436"/>
              <a:gd name="T36" fmla="*/ 2033 w 2436"/>
              <a:gd name="T37" fmla="*/ 1602 h 2436"/>
              <a:gd name="T38" fmla="*/ 2339 w 2436"/>
              <a:gd name="T39" fmla="*/ 1296 h 2436"/>
              <a:gd name="T40" fmla="*/ 2339 w 2436"/>
              <a:gd name="T41" fmla="*/ 1101 h 2436"/>
              <a:gd name="T42" fmla="*/ 1199 w 2436"/>
              <a:gd name="T43" fmla="*/ 1199 h 2436"/>
              <a:gd name="T44" fmla="*/ 1199 w 2436"/>
              <a:gd name="T45" fmla="*/ 1199 h 2436"/>
              <a:gd name="T46" fmla="*/ 1199 w 2436"/>
              <a:gd name="T47" fmla="*/ 1199 h 2436"/>
              <a:gd name="T48" fmla="*/ 1199 w 2436"/>
              <a:gd name="T49" fmla="*/ 1199 h 2436"/>
              <a:gd name="T50" fmla="*/ 1199 w 2436"/>
              <a:gd name="T51" fmla="*/ 1199 h 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36" h="2436">
                <a:moveTo>
                  <a:pt x="2339" y="1101"/>
                </a:moveTo>
                <a:cubicBezTo>
                  <a:pt x="2033" y="795"/>
                  <a:pt x="2033" y="795"/>
                  <a:pt x="2033" y="795"/>
                </a:cubicBezTo>
                <a:cubicBezTo>
                  <a:pt x="2033" y="795"/>
                  <a:pt x="1868" y="631"/>
                  <a:pt x="1680" y="726"/>
                </a:cubicBezTo>
                <a:cubicBezTo>
                  <a:pt x="1713" y="641"/>
                  <a:pt x="1721" y="522"/>
                  <a:pt x="1603" y="404"/>
                </a:cubicBezTo>
                <a:cubicBezTo>
                  <a:pt x="1227" y="28"/>
                  <a:pt x="1227" y="28"/>
                  <a:pt x="1227" y="28"/>
                </a:cubicBezTo>
                <a:cubicBezTo>
                  <a:pt x="1227" y="28"/>
                  <a:pt x="1199" y="0"/>
                  <a:pt x="1171" y="28"/>
                </a:cubicBezTo>
                <a:cubicBezTo>
                  <a:pt x="795" y="404"/>
                  <a:pt x="795" y="404"/>
                  <a:pt x="795" y="404"/>
                </a:cubicBezTo>
                <a:cubicBezTo>
                  <a:pt x="795" y="404"/>
                  <a:pt x="656" y="543"/>
                  <a:pt x="708" y="711"/>
                </a:cubicBezTo>
                <a:cubicBezTo>
                  <a:pt x="624" y="684"/>
                  <a:pt x="514" y="685"/>
                  <a:pt x="404" y="795"/>
                </a:cubicBezTo>
                <a:cubicBezTo>
                  <a:pt x="28" y="1171"/>
                  <a:pt x="28" y="1171"/>
                  <a:pt x="28" y="1171"/>
                </a:cubicBezTo>
                <a:cubicBezTo>
                  <a:pt x="28" y="1171"/>
                  <a:pt x="0" y="1199"/>
                  <a:pt x="28" y="1227"/>
                </a:cubicBezTo>
                <a:cubicBezTo>
                  <a:pt x="404" y="1602"/>
                  <a:pt x="404" y="1602"/>
                  <a:pt x="404" y="1602"/>
                </a:cubicBezTo>
                <a:cubicBezTo>
                  <a:pt x="404" y="1602"/>
                  <a:pt x="553" y="1751"/>
                  <a:pt x="729" y="1684"/>
                </a:cubicBezTo>
                <a:cubicBezTo>
                  <a:pt x="688" y="1769"/>
                  <a:pt x="664" y="1901"/>
                  <a:pt x="795" y="2032"/>
                </a:cubicBezTo>
                <a:cubicBezTo>
                  <a:pt x="1101" y="2339"/>
                  <a:pt x="1101" y="2339"/>
                  <a:pt x="1101" y="2339"/>
                </a:cubicBezTo>
                <a:cubicBezTo>
                  <a:pt x="1101" y="2339"/>
                  <a:pt x="1199" y="2436"/>
                  <a:pt x="1296" y="2339"/>
                </a:cubicBezTo>
                <a:cubicBezTo>
                  <a:pt x="1603" y="2032"/>
                  <a:pt x="1603" y="2032"/>
                  <a:pt x="1603" y="2032"/>
                </a:cubicBezTo>
                <a:cubicBezTo>
                  <a:pt x="1603" y="2032"/>
                  <a:pt x="1782" y="1852"/>
                  <a:pt x="1657" y="1654"/>
                </a:cubicBezTo>
                <a:cubicBezTo>
                  <a:pt x="1740" y="1703"/>
                  <a:pt x="1886" y="1748"/>
                  <a:pt x="2033" y="1602"/>
                </a:cubicBezTo>
                <a:cubicBezTo>
                  <a:pt x="2339" y="1296"/>
                  <a:pt x="2339" y="1296"/>
                  <a:pt x="2339" y="1296"/>
                </a:cubicBezTo>
                <a:cubicBezTo>
                  <a:pt x="2339" y="1296"/>
                  <a:pt x="2436" y="1199"/>
                  <a:pt x="2339" y="1101"/>
                </a:cubicBezTo>
                <a:close/>
                <a:moveTo>
                  <a:pt x="1199" y="1199"/>
                </a:moveTo>
                <a:cubicBezTo>
                  <a:pt x="1199" y="1199"/>
                  <a:pt x="1199" y="1199"/>
                  <a:pt x="1199" y="1199"/>
                </a:cubicBezTo>
                <a:cubicBezTo>
                  <a:pt x="1199" y="1199"/>
                  <a:pt x="1199" y="1199"/>
                  <a:pt x="1199" y="1199"/>
                </a:cubicBezTo>
                <a:cubicBezTo>
                  <a:pt x="1199" y="1199"/>
                  <a:pt x="1199" y="1199"/>
                  <a:pt x="1199" y="1199"/>
                </a:cubicBezTo>
                <a:cubicBezTo>
                  <a:pt x="1199" y="1199"/>
                  <a:pt x="1199" y="1199"/>
                  <a:pt x="1199" y="1199"/>
                </a:cubicBezTo>
                <a:close/>
              </a:path>
            </a:pathLst>
          </a:custGeom>
          <a:solidFill>
            <a:srgbClr val="00A49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608F5AD2-815F-A16F-C1BB-F1946EFE3A6A}"/>
              </a:ext>
            </a:extLst>
          </p:cNvPr>
          <p:cNvSpPr txBox="1"/>
          <p:nvPr userDrawn="1"/>
        </p:nvSpPr>
        <p:spPr>
          <a:xfrm>
            <a:off x="14373174" y="7905750"/>
            <a:ext cx="800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72BC"/>
                </a:solidFill>
                <a:latin typeface="Frutiger"/>
                <a:cs typeface="Frutiger"/>
              </a:rPr>
              <a:t>1</a:t>
            </a:r>
            <a:endParaRPr sz="800">
              <a:latin typeface="Frutiger"/>
              <a:cs typeface="Frutiger"/>
            </a:endParaRPr>
          </a:p>
        </p:txBody>
      </p:sp>
      <p:pic>
        <p:nvPicPr>
          <p:cNvPr id="25" name="Picture 2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15E483F-34E1-5B47-D2CC-067FDF825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50" y="369167"/>
            <a:ext cx="2913560" cy="754783"/>
          </a:xfrm>
          <a:prstGeom prst="rect">
            <a:avLst/>
          </a:prstGeom>
        </p:spPr>
      </p:pic>
      <p:sp>
        <p:nvSpPr>
          <p:cNvPr id="17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09650" y="2014491"/>
            <a:ext cx="6081613" cy="27670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Headline to go here</a:t>
            </a:r>
            <a:endParaRPr lang="en-GB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AA52D554-E7E3-B2F5-996E-D41B29E5E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4885551"/>
            <a:ext cx="5105400" cy="276999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 heading to go here</a:t>
            </a:r>
            <a:endParaRPr 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20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3" name="Text Placeholder 40"/>
          <p:cNvSpPr>
            <a:spLocks noGrp="1"/>
          </p:cNvSpPr>
          <p:nvPr>
            <p:ph type="body" sz="quarter" idx="16" hasCustomPrompt="1"/>
          </p:nvPr>
        </p:nvSpPr>
        <p:spPr>
          <a:xfrm>
            <a:off x="1009650" y="5519691"/>
            <a:ext cx="4114800" cy="40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Speaker name to go here</a:t>
            </a:r>
            <a:endParaRPr lang="en-GB" dirty="0"/>
          </a:p>
        </p:txBody>
      </p:sp>
      <p:pic>
        <p:nvPicPr>
          <p:cNvPr id="44" name="Picture 4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35" b="7046"/>
          <a:stretch/>
        </p:blipFill>
        <p:spPr>
          <a:xfrm>
            <a:off x="8095198" y="2355334"/>
            <a:ext cx="7087652" cy="6236216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1" r="17811" b="2504"/>
          <a:stretch/>
        </p:blipFill>
        <p:spPr>
          <a:xfrm>
            <a:off x="8172450" y="2216837"/>
            <a:ext cx="5181600" cy="637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64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5">
            <a:extLst>
              <a:ext uri="{FF2B5EF4-FFF2-40B4-BE49-F238E27FC236}">
                <a16:creationId xmlns:a16="http://schemas.microsoft.com/office/drawing/2014/main" id="{2B0211D8-BEC6-2E31-B78F-A69C09D81D47}"/>
              </a:ext>
            </a:extLst>
          </p:cNvPr>
          <p:cNvSpPr/>
          <p:nvPr userDrawn="1"/>
        </p:nvSpPr>
        <p:spPr>
          <a:xfrm>
            <a:off x="1" y="1416050"/>
            <a:ext cx="15125700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41B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A52D554-E7E3-B2F5-996E-D41B29E5E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4885551"/>
            <a:ext cx="5105400" cy="276999"/>
          </a:xfrm>
        </p:spPr>
        <p:txBody>
          <a:bodyPr/>
          <a:lstStyle>
            <a:lvl1pPr marL="0" indent="0">
              <a:buNone/>
              <a:defRPr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 heading to go here</a:t>
            </a:r>
            <a:endParaRPr lang="en-US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rgbClr val="003087"/>
          </a:solidFill>
        </p:grpSpPr>
        <p:sp>
          <p:nvSpPr>
            <p:cNvPr id="19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2" name="Text Placeholder 40"/>
          <p:cNvSpPr>
            <a:spLocks noGrp="1"/>
          </p:cNvSpPr>
          <p:nvPr>
            <p:ph type="body" sz="quarter" idx="16" hasCustomPrompt="1"/>
          </p:nvPr>
        </p:nvSpPr>
        <p:spPr>
          <a:xfrm>
            <a:off x="1009650" y="5519691"/>
            <a:ext cx="4114800" cy="40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Speaker name to go here</a:t>
            </a:r>
            <a:endParaRPr lang="en-GB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608F5AD2-815F-A16F-C1BB-F1946EFE3A6A}"/>
              </a:ext>
            </a:extLst>
          </p:cNvPr>
          <p:cNvSpPr txBox="1"/>
          <p:nvPr userDrawn="1"/>
        </p:nvSpPr>
        <p:spPr>
          <a:xfrm>
            <a:off x="14373174" y="7905750"/>
            <a:ext cx="8001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800" dirty="0">
              <a:latin typeface="Frutiger"/>
              <a:cs typeface="Frutiger"/>
            </a:endParaRPr>
          </a:p>
        </p:txBody>
      </p:sp>
      <p:pic>
        <p:nvPicPr>
          <p:cNvPr id="25" name="Picture 2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15E483F-34E1-5B47-D2CC-067FDF825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50" y="369167"/>
            <a:ext cx="2913560" cy="754783"/>
          </a:xfrm>
          <a:prstGeom prst="rect">
            <a:avLst/>
          </a:prstGeom>
        </p:spPr>
      </p:pic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A4F4D6A-42E5-8724-6DAE-3B770E871A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9650" y="3209404"/>
            <a:ext cx="6172200" cy="1038746"/>
          </a:xfrm>
        </p:spPr>
        <p:txBody>
          <a:bodyPr/>
          <a:lstStyle>
            <a:lvl1pPr marL="0" indent="0">
              <a:lnSpc>
                <a:spcPts val="8060"/>
              </a:lnSpc>
              <a:buNone/>
              <a:defRPr sz="8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to go here</a:t>
            </a:r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51812FD-9C40-F403-976D-09376C9673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9650" y="2076343"/>
            <a:ext cx="6172200" cy="1038746"/>
          </a:xfrm>
        </p:spPr>
        <p:txBody>
          <a:bodyPr/>
          <a:lstStyle>
            <a:lvl1pPr marL="0" indent="0">
              <a:lnSpc>
                <a:spcPts val="8060"/>
              </a:lnSpc>
              <a:buNone/>
              <a:defRPr sz="8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15" name="Freeform 6"/>
          <p:cNvSpPr>
            <a:spLocks/>
          </p:cNvSpPr>
          <p:nvPr userDrawn="1"/>
        </p:nvSpPr>
        <p:spPr bwMode="auto">
          <a:xfrm>
            <a:off x="7795252" y="2564945"/>
            <a:ext cx="2459795" cy="2459105"/>
          </a:xfrm>
          <a:custGeom>
            <a:avLst/>
            <a:gdLst>
              <a:gd name="T0" fmla="*/ 2944 w 3011"/>
              <a:gd name="T1" fmla="*/ 1439 h 3011"/>
              <a:gd name="T2" fmla="*/ 2041 w 3011"/>
              <a:gd name="T3" fmla="*/ 535 h 3011"/>
              <a:gd name="T4" fmla="*/ 970 w 3011"/>
              <a:gd name="T5" fmla="*/ 535 h 3011"/>
              <a:gd name="T6" fmla="*/ 234 w 3011"/>
              <a:gd name="T7" fmla="*/ 1271 h 3011"/>
              <a:gd name="T8" fmla="*/ 234 w 3011"/>
              <a:gd name="T9" fmla="*/ 1740 h 3011"/>
              <a:gd name="T10" fmla="*/ 970 w 3011"/>
              <a:gd name="T11" fmla="*/ 2476 h 3011"/>
              <a:gd name="T12" fmla="*/ 2041 w 3011"/>
              <a:gd name="T13" fmla="*/ 2476 h 3011"/>
              <a:gd name="T14" fmla="*/ 2944 w 3011"/>
              <a:gd name="T15" fmla="*/ 1573 h 3011"/>
              <a:gd name="T16" fmla="*/ 2944 w 3011"/>
              <a:gd name="T17" fmla="*/ 1439 h 3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11" h="3011">
                <a:moveTo>
                  <a:pt x="2944" y="1439"/>
                </a:moveTo>
                <a:cubicBezTo>
                  <a:pt x="2041" y="535"/>
                  <a:pt x="2041" y="535"/>
                  <a:pt x="2041" y="535"/>
                </a:cubicBezTo>
                <a:cubicBezTo>
                  <a:pt x="2041" y="535"/>
                  <a:pt x="1506" y="0"/>
                  <a:pt x="970" y="535"/>
                </a:cubicBezTo>
                <a:cubicBezTo>
                  <a:pt x="234" y="1271"/>
                  <a:pt x="234" y="1271"/>
                  <a:pt x="234" y="1271"/>
                </a:cubicBezTo>
                <a:cubicBezTo>
                  <a:pt x="234" y="1271"/>
                  <a:pt x="0" y="1506"/>
                  <a:pt x="234" y="1740"/>
                </a:cubicBezTo>
                <a:cubicBezTo>
                  <a:pt x="970" y="2476"/>
                  <a:pt x="970" y="2476"/>
                  <a:pt x="970" y="2476"/>
                </a:cubicBezTo>
                <a:cubicBezTo>
                  <a:pt x="970" y="2476"/>
                  <a:pt x="1506" y="3011"/>
                  <a:pt x="2041" y="2476"/>
                </a:cubicBezTo>
                <a:cubicBezTo>
                  <a:pt x="2944" y="1573"/>
                  <a:pt x="2944" y="1573"/>
                  <a:pt x="2944" y="1573"/>
                </a:cubicBezTo>
                <a:cubicBezTo>
                  <a:pt x="2944" y="1573"/>
                  <a:pt x="3011" y="1506"/>
                  <a:pt x="2944" y="1439"/>
                </a:cubicBezTo>
              </a:path>
            </a:pathLst>
          </a:custGeom>
          <a:solidFill>
            <a:srgbClr val="AE257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" name="Freeform 6"/>
          <p:cNvSpPr>
            <a:spLocks noEditPoints="1"/>
          </p:cNvSpPr>
          <p:nvPr userDrawn="1"/>
        </p:nvSpPr>
        <p:spPr bwMode="auto">
          <a:xfrm>
            <a:off x="7252688" y="2564945"/>
            <a:ext cx="9485121" cy="9482758"/>
          </a:xfrm>
          <a:custGeom>
            <a:avLst/>
            <a:gdLst>
              <a:gd name="T0" fmla="*/ 2339 w 2436"/>
              <a:gd name="T1" fmla="*/ 1101 h 2436"/>
              <a:gd name="T2" fmla="*/ 2033 w 2436"/>
              <a:gd name="T3" fmla="*/ 795 h 2436"/>
              <a:gd name="T4" fmla="*/ 1680 w 2436"/>
              <a:gd name="T5" fmla="*/ 726 h 2436"/>
              <a:gd name="T6" fmla="*/ 1603 w 2436"/>
              <a:gd name="T7" fmla="*/ 404 h 2436"/>
              <a:gd name="T8" fmla="*/ 1227 w 2436"/>
              <a:gd name="T9" fmla="*/ 28 h 2436"/>
              <a:gd name="T10" fmla="*/ 1171 w 2436"/>
              <a:gd name="T11" fmla="*/ 28 h 2436"/>
              <a:gd name="T12" fmla="*/ 795 w 2436"/>
              <a:gd name="T13" fmla="*/ 404 h 2436"/>
              <a:gd name="T14" fmla="*/ 708 w 2436"/>
              <a:gd name="T15" fmla="*/ 711 h 2436"/>
              <a:gd name="T16" fmla="*/ 404 w 2436"/>
              <a:gd name="T17" fmla="*/ 795 h 2436"/>
              <a:gd name="T18" fmla="*/ 28 w 2436"/>
              <a:gd name="T19" fmla="*/ 1171 h 2436"/>
              <a:gd name="T20" fmla="*/ 28 w 2436"/>
              <a:gd name="T21" fmla="*/ 1227 h 2436"/>
              <a:gd name="T22" fmla="*/ 404 w 2436"/>
              <a:gd name="T23" fmla="*/ 1602 h 2436"/>
              <a:gd name="T24" fmla="*/ 729 w 2436"/>
              <a:gd name="T25" fmla="*/ 1684 h 2436"/>
              <a:gd name="T26" fmla="*/ 795 w 2436"/>
              <a:gd name="T27" fmla="*/ 2032 h 2436"/>
              <a:gd name="T28" fmla="*/ 1101 w 2436"/>
              <a:gd name="T29" fmla="*/ 2339 h 2436"/>
              <a:gd name="T30" fmla="*/ 1296 w 2436"/>
              <a:gd name="T31" fmla="*/ 2339 h 2436"/>
              <a:gd name="T32" fmla="*/ 1603 w 2436"/>
              <a:gd name="T33" fmla="*/ 2032 h 2436"/>
              <a:gd name="T34" fmla="*/ 1657 w 2436"/>
              <a:gd name="T35" fmla="*/ 1654 h 2436"/>
              <a:gd name="T36" fmla="*/ 2033 w 2436"/>
              <a:gd name="T37" fmla="*/ 1602 h 2436"/>
              <a:gd name="T38" fmla="*/ 2339 w 2436"/>
              <a:gd name="T39" fmla="*/ 1296 h 2436"/>
              <a:gd name="T40" fmla="*/ 2339 w 2436"/>
              <a:gd name="T41" fmla="*/ 1101 h 2436"/>
              <a:gd name="T42" fmla="*/ 1199 w 2436"/>
              <a:gd name="T43" fmla="*/ 1199 h 2436"/>
              <a:gd name="T44" fmla="*/ 1199 w 2436"/>
              <a:gd name="T45" fmla="*/ 1199 h 2436"/>
              <a:gd name="T46" fmla="*/ 1199 w 2436"/>
              <a:gd name="T47" fmla="*/ 1199 h 2436"/>
              <a:gd name="T48" fmla="*/ 1199 w 2436"/>
              <a:gd name="T49" fmla="*/ 1199 h 2436"/>
              <a:gd name="T50" fmla="*/ 1199 w 2436"/>
              <a:gd name="T51" fmla="*/ 1199 h 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36" h="2436">
                <a:moveTo>
                  <a:pt x="2339" y="1101"/>
                </a:moveTo>
                <a:cubicBezTo>
                  <a:pt x="2033" y="795"/>
                  <a:pt x="2033" y="795"/>
                  <a:pt x="2033" y="795"/>
                </a:cubicBezTo>
                <a:cubicBezTo>
                  <a:pt x="2033" y="795"/>
                  <a:pt x="1868" y="631"/>
                  <a:pt x="1680" y="726"/>
                </a:cubicBezTo>
                <a:cubicBezTo>
                  <a:pt x="1713" y="641"/>
                  <a:pt x="1721" y="522"/>
                  <a:pt x="1603" y="404"/>
                </a:cubicBezTo>
                <a:cubicBezTo>
                  <a:pt x="1227" y="28"/>
                  <a:pt x="1227" y="28"/>
                  <a:pt x="1227" y="28"/>
                </a:cubicBezTo>
                <a:cubicBezTo>
                  <a:pt x="1227" y="28"/>
                  <a:pt x="1199" y="0"/>
                  <a:pt x="1171" y="28"/>
                </a:cubicBezTo>
                <a:cubicBezTo>
                  <a:pt x="795" y="404"/>
                  <a:pt x="795" y="404"/>
                  <a:pt x="795" y="404"/>
                </a:cubicBezTo>
                <a:cubicBezTo>
                  <a:pt x="795" y="404"/>
                  <a:pt x="656" y="543"/>
                  <a:pt x="708" y="711"/>
                </a:cubicBezTo>
                <a:cubicBezTo>
                  <a:pt x="624" y="684"/>
                  <a:pt x="514" y="685"/>
                  <a:pt x="404" y="795"/>
                </a:cubicBezTo>
                <a:cubicBezTo>
                  <a:pt x="28" y="1171"/>
                  <a:pt x="28" y="1171"/>
                  <a:pt x="28" y="1171"/>
                </a:cubicBezTo>
                <a:cubicBezTo>
                  <a:pt x="28" y="1171"/>
                  <a:pt x="0" y="1199"/>
                  <a:pt x="28" y="1227"/>
                </a:cubicBezTo>
                <a:cubicBezTo>
                  <a:pt x="404" y="1602"/>
                  <a:pt x="404" y="1602"/>
                  <a:pt x="404" y="1602"/>
                </a:cubicBezTo>
                <a:cubicBezTo>
                  <a:pt x="404" y="1602"/>
                  <a:pt x="553" y="1751"/>
                  <a:pt x="729" y="1684"/>
                </a:cubicBezTo>
                <a:cubicBezTo>
                  <a:pt x="688" y="1769"/>
                  <a:pt x="664" y="1901"/>
                  <a:pt x="795" y="2032"/>
                </a:cubicBezTo>
                <a:cubicBezTo>
                  <a:pt x="1101" y="2339"/>
                  <a:pt x="1101" y="2339"/>
                  <a:pt x="1101" y="2339"/>
                </a:cubicBezTo>
                <a:cubicBezTo>
                  <a:pt x="1101" y="2339"/>
                  <a:pt x="1199" y="2436"/>
                  <a:pt x="1296" y="2339"/>
                </a:cubicBezTo>
                <a:cubicBezTo>
                  <a:pt x="1603" y="2032"/>
                  <a:pt x="1603" y="2032"/>
                  <a:pt x="1603" y="2032"/>
                </a:cubicBezTo>
                <a:cubicBezTo>
                  <a:pt x="1603" y="2032"/>
                  <a:pt x="1782" y="1852"/>
                  <a:pt x="1657" y="1654"/>
                </a:cubicBezTo>
                <a:cubicBezTo>
                  <a:pt x="1740" y="1703"/>
                  <a:pt x="1886" y="1748"/>
                  <a:pt x="2033" y="1602"/>
                </a:cubicBezTo>
                <a:cubicBezTo>
                  <a:pt x="2339" y="1296"/>
                  <a:pt x="2339" y="1296"/>
                  <a:pt x="2339" y="1296"/>
                </a:cubicBezTo>
                <a:cubicBezTo>
                  <a:pt x="2339" y="1296"/>
                  <a:pt x="2436" y="1199"/>
                  <a:pt x="2339" y="1101"/>
                </a:cubicBezTo>
                <a:close/>
                <a:moveTo>
                  <a:pt x="1199" y="1199"/>
                </a:moveTo>
                <a:cubicBezTo>
                  <a:pt x="1199" y="1199"/>
                  <a:pt x="1199" y="1199"/>
                  <a:pt x="1199" y="1199"/>
                </a:cubicBezTo>
                <a:cubicBezTo>
                  <a:pt x="1199" y="1199"/>
                  <a:pt x="1199" y="1199"/>
                  <a:pt x="1199" y="1199"/>
                </a:cubicBezTo>
                <a:cubicBezTo>
                  <a:pt x="1199" y="1199"/>
                  <a:pt x="1199" y="1199"/>
                  <a:pt x="1199" y="1199"/>
                </a:cubicBezTo>
                <a:cubicBezTo>
                  <a:pt x="1199" y="1199"/>
                  <a:pt x="1199" y="1199"/>
                  <a:pt x="1199" y="1199"/>
                </a:cubicBezTo>
                <a:close/>
              </a:path>
            </a:pathLst>
          </a:custGeom>
          <a:solidFill>
            <a:srgbClr val="AE257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4" name="Picture 4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7" r="19195" b="21840"/>
          <a:stretch/>
        </p:blipFill>
        <p:spPr>
          <a:xfrm>
            <a:off x="9914180" y="2272845"/>
            <a:ext cx="6970226" cy="67493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818" y="2051717"/>
            <a:ext cx="5885813" cy="81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66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5">
            <a:extLst>
              <a:ext uri="{FF2B5EF4-FFF2-40B4-BE49-F238E27FC236}">
                <a16:creationId xmlns:a16="http://schemas.microsoft.com/office/drawing/2014/main" id="{2B0211D8-BEC6-2E31-B78F-A69C09D81D47}"/>
              </a:ext>
            </a:extLst>
          </p:cNvPr>
          <p:cNvSpPr/>
          <p:nvPr userDrawn="1"/>
        </p:nvSpPr>
        <p:spPr>
          <a:xfrm>
            <a:off x="1" y="1416050"/>
            <a:ext cx="15125700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A52D554-E7E3-B2F5-996E-D41B29E5E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4885551"/>
            <a:ext cx="5105400" cy="276999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 heading to go here</a:t>
            </a:r>
            <a:endParaRPr lang="en-US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19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2" name="Text Placeholder 40"/>
          <p:cNvSpPr>
            <a:spLocks noGrp="1"/>
          </p:cNvSpPr>
          <p:nvPr>
            <p:ph type="body" sz="quarter" idx="16" hasCustomPrompt="1"/>
          </p:nvPr>
        </p:nvSpPr>
        <p:spPr>
          <a:xfrm>
            <a:off x="1009650" y="5519691"/>
            <a:ext cx="4114800" cy="40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Speaker name to go here</a:t>
            </a:r>
            <a:endParaRPr lang="en-GB" dirty="0"/>
          </a:p>
        </p:txBody>
      </p:sp>
      <p:pic>
        <p:nvPicPr>
          <p:cNvPr id="25" name="Picture 2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15E483F-34E1-5B47-D2CC-067FDF825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50" y="369167"/>
            <a:ext cx="2913560" cy="754783"/>
          </a:xfrm>
          <a:prstGeom prst="rect">
            <a:avLst/>
          </a:prstGeom>
        </p:spPr>
      </p:pic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03434834-5370-9048-047F-6BB30AAE57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39"/>
          <a:stretch/>
        </p:blipFill>
        <p:spPr>
          <a:xfrm>
            <a:off x="6050540" y="7636510"/>
            <a:ext cx="2460385" cy="878840"/>
          </a:xfrm>
          <a:prstGeom prst="rect">
            <a:avLst/>
          </a:prstGeom>
        </p:spPr>
      </p:pic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A4F4D6A-42E5-8724-6DAE-3B770E871A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9650" y="3209404"/>
            <a:ext cx="6172200" cy="1038746"/>
          </a:xfrm>
        </p:spPr>
        <p:txBody>
          <a:bodyPr/>
          <a:lstStyle>
            <a:lvl1pPr marL="0" indent="0">
              <a:lnSpc>
                <a:spcPts val="8060"/>
              </a:lnSpc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to go here</a:t>
            </a:r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51812FD-9C40-F403-976D-09376C9673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9650" y="2076343"/>
            <a:ext cx="6172200" cy="1038746"/>
          </a:xfrm>
        </p:spPr>
        <p:txBody>
          <a:bodyPr/>
          <a:lstStyle>
            <a:lvl1pPr marL="0" indent="0">
              <a:lnSpc>
                <a:spcPts val="8060"/>
              </a:lnSpc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15" name="Freeform 6"/>
          <p:cNvSpPr>
            <a:spLocks/>
          </p:cNvSpPr>
          <p:nvPr userDrawn="1"/>
        </p:nvSpPr>
        <p:spPr bwMode="auto">
          <a:xfrm>
            <a:off x="7582425" y="2748051"/>
            <a:ext cx="8673761" cy="8671326"/>
          </a:xfrm>
          <a:custGeom>
            <a:avLst/>
            <a:gdLst>
              <a:gd name="T0" fmla="*/ 2944 w 3011"/>
              <a:gd name="T1" fmla="*/ 1439 h 3011"/>
              <a:gd name="T2" fmla="*/ 2041 w 3011"/>
              <a:gd name="T3" fmla="*/ 535 h 3011"/>
              <a:gd name="T4" fmla="*/ 970 w 3011"/>
              <a:gd name="T5" fmla="*/ 535 h 3011"/>
              <a:gd name="T6" fmla="*/ 234 w 3011"/>
              <a:gd name="T7" fmla="*/ 1271 h 3011"/>
              <a:gd name="T8" fmla="*/ 234 w 3011"/>
              <a:gd name="T9" fmla="*/ 1740 h 3011"/>
              <a:gd name="T10" fmla="*/ 970 w 3011"/>
              <a:gd name="T11" fmla="*/ 2476 h 3011"/>
              <a:gd name="T12" fmla="*/ 2041 w 3011"/>
              <a:gd name="T13" fmla="*/ 2476 h 3011"/>
              <a:gd name="T14" fmla="*/ 2944 w 3011"/>
              <a:gd name="T15" fmla="*/ 1573 h 3011"/>
              <a:gd name="T16" fmla="*/ 2944 w 3011"/>
              <a:gd name="T17" fmla="*/ 1439 h 3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11" h="3011">
                <a:moveTo>
                  <a:pt x="2944" y="1439"/>
                </a:moveTo>
                <a:cubicBezTo>
                  <a:pt x="2041" y="535"/>
                  <a:pt x="2041" y="535"/>
                  <a:pt x="2041" y="535"/>
                </a:cubicBezTo>
                <a:cubicBezTo>
                  <a:pt x="2041" y="535"/>
                  <a:pt x="1506" y="0"/>
                  <a:pt x="970" y="535"/>
                </a:cubicBezTo>
                <a:cubicBezTo>
                  <a:pt x="234" y="1271"/>
                  <a:pt x="234" y="1271"/>
                  <a:pt x="234" y="1271"/>
                </a:cubicBezTo>
                <a:cubicBezTo>
                  <a:pt x="234" y="1271"/>
                  <a:pt x="0" y="1506"/>
                  <a:pt x="234" y="1740"/>
                </a:cubicBezTo>
                <a:cubicBezTo>
                  <a:pt x="970" y="2476"/>
                  <a:pt x="970" y="2476"/>
                  <a:pt x="970" y="2476"/>
                </a:cubicBezTo>
                <a:cubicBezTo>
                  <a:pt x="970" y="2476"/>
                  <a:pt x="1506" y="3011"/>
                  <a:pt x="2041" y="2476"/>
                </a:cubicBezTo>
                <a:cubicBezTo>
                  <a:pt x="2944" y="1573"/>
                  <a:pt x="2944" y="1573"/>
                  <a:pt x="2944" y="1573"/>
                </a:cubicBezTo>
                <a:cubicBezTo>
                  <a:pt x="2944" y="1573"/>
                  <a:pt x="3011" y="1506"/>
                  <a:pt x="2944" y="1439"/>
                </a:cubicBezTo>
              </a:path>
            </a:pathLst>
          </a:custGeom>
          <a:solidFill>
            <a:srgbClr val="FFB81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0" r="22721"/>
          <a:stretch/>
        </p:blipFill>
        <p:spPr>
          <a:xfrm>
            <a:off x="10008868" y="2251828"/>
            <a:ext cx="5978802" cy="63421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367" y="2455951"/>
            <a:ext cx="5580487" cy="678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13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5">
            <a:extLst>
              <a:ext uri="{FF2B5EF4-FFF2-40B4-BE49-F238E27FC236}">
                <a16:creationId xmlns:a16="http://schemas.microsoft.com/office/drawing/2014/main" id="{2B0211D8-BEC6-2E31-B78F-A69C09D81D47}"/>
              </a:ext>
            </a:extLst>
          </p:cNvPr>
          <p:cNvSpPr/>
          <p:nvPr userDrawn="1"/>
        </p:nvSpPr>
        <p:spPr>
          <a:xfrm>
            <a:off x="1" y="1416050"/>
            <a:ext cx="15125700" cy="7080250"/>
          </a:xfrm>
          <a:custGeom>
            <a:avLst/>
            <a:gdLst/>
            <a:ahLst/>
            <a:cxnLst/>
            <a:rect l="l" t="t" r="r" b="b"/>
            <a:pathLst>
              <a:path w="15119985" h="7080250">
                <a:moveTo>
                  <a:pt x="15119985" y="0"/>
                </a:moveTo>
                <a:lnTo>
                  <a:pt x="1418248" y="0"/>
                </a:lnTo>
                <a:lnTo>
                  <a:pt x="1370335" y="731"/>
                </a:lnTo>
                <a:lnTo>
                  <a:pt x="1322786" y="2913"/>
                </a:lnTo>
                <a:lnTo>
                  <a:pt x="1275624" y="6523"/>
                </a:lnTo>
                <a:lnTo>
                  <a:pt x="1228869" y="11541"/>
                </a:lnTo>
                <a:lnTo>
                  <a:pt x="1182543" y="17944"/>
                </a:lnTo>
                <a:lnTo>
                  <a:pt x="1136667" y="25712"/>
                </a:lnTo>
                <a:lnTo>
                  <a:pt x="1091263" y="34824"/>
                </a:lnTo>
                <a:lnTo>
                  <a:pt x="1046350" y="45257"/>
                </a:lnTo>
                <a:lnTo>
                  <a:pt x="1001952" y="56992"/>
                </a:lnTo>
                <a:lnTo>
                  <a:pt x="958089" y="70006"/>
                </a:lnTo>
                <a:lnTo>
                  <a:pt x="914782" y="84278"/>
                </a:lnTo>
                <a:lnTo>
                  <a:pt x="872052" y="99787"/>
                </a:lnTo>
                <a:lnTo>
                  <a:pt x="829922" y="116512"/>
                </a:lnTo>
                <a:lnTo>
                  <a:pt x="788412" y="134432"/>
                </a:lnTo>
                <a:lnTo>
                  <a:pt x="747543" y="153525"/>
                </a:lnTo>
                <a:lnTo>
                  <a:pt x="707337" y="173770"/>
                </a:lnTo>
                <a:lnTo>
                  <a:pt x="667815" y="195145"/>
                </a:lnTo>
                <a:lnTo>
                  <a:pt x="628998" y="217630"/>
                </a:lnTo>
                <a:lnTo>
                  <a:pt x="590908" y="241203"/>
                </a:lnTo>
                <a:lnTo>
                  <a:pt x="553565" y="265843"/>
                </a:lnTo>
                <a:lnTo>
                  <a:pt x="516992" y="291529"/>
                </a:lnTo>
                <a:lnTo>
                  <a:pt x="481209" y="318239"/>
                </a:lnTo>
                <a:lnTo>
                  <a:pt x="446237" y="345952"/>
                </a:lnTo>
                <a:lnTo>
                  <a:pt x="412099" y="374647"/>
                </a:lnTo>
                <a:lnTo>
                  <a:pt x="378814" y="404302"/>
                </a:lnTo>
                <a:lnTo>
                  <a:pt x="346405" y="434897"/>
                </a:lnTo>
                <a:lnTo>
                  <a:pt x="314893" y="466410"/>
                </a:lnTo>
                <a:lnTo>
                  <a:pt x="284299" y="498819"/>
                </a:lnTo>
                <a:lnTo>
                  <a:pt x="254644" y="532104"/>
                </a:lnTo>
                <a:lnTo>
                  <a:pt x="225949" y="566243"/>
                </a:lnTo>
                <a:lnTo>
                  <a:pt x="198236" y="601215"/>
                </a:lnTo>
                <a:lnTo>
                  <a:pt x="171526" y="636998"/>
                </a:lnTo>
                <a:lnTo>
                  <a:pt x="145841" y="673572"/>
                </a:lnTo>
                <a:lnTo>
                  <a:pt x="121201" y="710916"/>
                </a:lnTo>
                <a:lnTo>
                  <a:pt x="97628" y="749006"/>
                </a:lnTo>
                <a:lnTo>
                  <a:pt x="75143" y="787824"/>
                </a:lnTo>
                <a:lnTo>
                  <a:pt x="53768" y="827347"/>
                </a:lnTo>
                <a:lnTo>
                  <a:pt x="33523" y="867553"/>
                </a:lnTo>
                <a:lnTo>
                  <a:pt x="14430" y="908423"/>
                </a:lnTo>
                <a:lnTo>
                  <a:pt x="0" y="941853"/>
                </a:lnTo>
                <a:lnTo>
                  <a:pt x="0" y="7079996"/>
                </a:lnTo>
                <a:lnTo>
                  <a:pt x="15119985" y="7079996"/>
                </a:lnTo>
                <a:lnTo>
                  <a:pt x="15119985" y="0"/>
                </a:lnTo>
                <a:close/>
              </a:path>
            </a:pathLst>
          </a:custGeom>
          <a:solidFill>
            <a:srgbClr val="3300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A52D554-E7E3-B2F5-996E-D41B29E5E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4885551"/>
            <a:ext cx="5105400" cy="276999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 heading to go here</a:t>
            </a:r>
            <a:endParaRPr lang="en-US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19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2" name="Text Placeholder 40"/>
          <p:cNvSpPr>
            <a:spLocks noGrp="1"/>
          </p:cNvSpPr>
          <p:nvPr>
            <p:ph type="body" sz="quarter" idx="16" hasCustomPrompt="1"/>
          </p:nvPr>
        </p:nvSpPr>
        <p:spPr>
          <a:xfrm>
            <a:off x="1009650" y="5519691"/>
            <a:ext cx="4114800" cy="40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Speaker name to go here</a:t>
            </a:r>
            <a:endParaRPr lang="en-GB" dirty="0"/>
          </a:p>
        </p:txBody>
      </p:sp>
      <p:pic>
        <p:nvPicPr>
          <p:cNvPr id="25" name="Picture 2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15E483F-34E1-5B47-D2CC-067FDF825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50" y="369167"/>
            <a:ext cx="2913560" cy="754783"/>
          </a:xfrm>
          <a:prstGeom prst="rect">
            <a:avLst/>
          </a:prstGeom>
        </p:spPr>
      </p:pic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A4F4D6A-42E5-8724-6DAE-3B770E871A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9650" y="3209404"/>
            <a:ext cx="6172200" cy="1038746"/>
          </a:xfrm>
        </p:spPr>
        <p:txBody>
          <a:bodyPr/>
          <a:lstStyle>
            <a:lvl1pPr marL="0" indent="0">
              <a:lnSpc>
                <a:spcPts val="8060"/>
              </a:lnSpc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to go here</a:t>
            </a:r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51812FD-9C40-F403-976D-09376C9673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9650" y="2076343"/>
            <a:ext cx="6172200" cy="1038746"/>
          </a:xfrm>
        </p:spPr>
        <p:txBody>
          <a:bodyPr/>
          <a:lstStyle>
            <a:lvl1pPr marL="0" indent="0">
              <a:lnSpc>
                <a:spcPts val="8060"/>
              </a:lnSpc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15" name="Freeform 6"/>
          <p:cNvSpPr>
            <a:spLocks/>
          </p:cNvSpPr>
          <p:nvPr userDrawn="1"/>
        </p:nvSpPr>
        <p:spPr bwMode="auto">
          <a:xfrm>
            <a:off x="6622268" y="2419350"/>
            <a:ext cx="9084097" cy="9081547"/>
          </a:xfrm>
          <a:custGeom>
            <a:avLst/>
            <a:gdLst>
              <a:gd name="T0" fmla="*/ 2944 w 3011"/>
              <a:gd name="T1" fmla="*/ 1439 h 3011"/>
              <a:gd name="T2" fmla="*/ 2041 w 3011"/>
              <a:gd name="T3" fmla="*/ 535 h 3011"/>
              <a:gd name="T4" fmla="*/ 970 w 3011"/>
              <a:gd name="T5" fmla="*/ 535 h 3011"/>
              <a:gd name="T6" fmla="*/ 234 w 3011"/>
              <a:gd name="T7" fmla="*/ 1271 h 3011"/>
              <a:gd name="T8" fmla="*/ 234 w 3011"/>
              <a:gd name="T9" fmla="*/ 1740 h 3011"/>
              <a:gd name="T10" fmla="*/ 970 w 3011"/>
              <a:gd name="T11" fmla="*/ 2476 h 3011"/>
              <a:gd name="T12" fmla="*/ 2041 w 3011"/>
              <a:gd name="T13" fmla="*/ 2476 h 3011"/>
              <a:gd name="T14" fmla="*/ 2944 w 3011"/>
              <a:gd name="T15" fmla="*/ 1573 h 3011"/>
              <a:gd name="T16" fmla="*/ 2944 w 3011"/>
              <a:gd name="T17" fmla="*/ 1439 h 3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11" h="3011">
                <a:moveTo>
                  <a:pt x="2944" y="1439"/>
                </a:moveTo>
                <a:cubicBezTo>
                  <a:pt x="2041" y="535"/>
                  <a:pt x="2041" y="535"/>
                  <a:pt x="2041" y="535"/>
                </a:cubicBezTo>
                <a:cubicBezTo>
                  <a:pt x="2041" y="535"/>
                  <a:pt x="1506" y="0"/>
                  <a:pt x="970" y="535"/>
                </a:cubicBezTo>
                <a:cubicBezTo>
                  <a:pt x="234" y="1271"/>
                  <a:pt x="234" y="1271"/>
                  <a:pt x="234" y="1271"/>
                </a:cubicBezTo>
                <a:cubicBezTo>
                  <a:pt x="234" y="1271"/>
                  <a:pt x="0" y="1506"/>
                  <a:pt x="234" y="1740"/>
                </a:cubicBezTo>
                <a:cubicBezTo>
                  <a:pt x="970" y="2476"/>
                  <a:pt x="970" y="2476"/>
                  <a:pt x="970" y="2476"/>
                </a:cubicBezTo>
                <a:cubicBezTo>
                  <a:pt x="970" y="2476"/>
                  <a:pt x="1506" y="3011"/>
                  <a:pt x="2041" y="2476"/>
                </a:cubicBezTo>
                <a:cubicBezTo>
                  <a:pt x="2944" y="1573"/>
                  <a:pt x="2944" y="1573"/>
                  <a:pt x="2944" y="1573"/>
                </a:cubicBezTo>
                <a:cubicBezTo>
                  <a:pt x="2944" y="1573"/>
                  <a:pt x="3011" y="1506"/>
                  <a:pt x="2944" y="1439"/>
                </a:cubicBezTo>
              </a:path>
            </a:pathLst>
          </a:custGeom>
          <a:solidFill>
            <a:srgbClr val="AE257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11"/>
          <a:stretch/>
        </p:blipFill>
        <p:spPr>
          <a:xfrm rot="21445660">
            <a:off x="9061066" y="2530382"/>
            <a:ext cx="5925191" cy="6347022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7003102" y="2595715"/>
            <a:ext cx="5914641" cy="5962650"/>
            <a:chOff x="7003102" y="2595715"/>
            <a:chExt cx="5914641" cy="5962650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22" b="18613"/>
            <a:stretch/>
          </p:blipFill>
          <p:spPr>
            <a:xfrm>
              <a:off x="7334250" y="2595715"/>
              <a:ext cx="5583493" cy="4852835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51" t="12077" r="1"/>
            <a:stretch/>
          </p:blipFill>
          <p:spPr>
            <a:xfrm>
              <a:off x="7003102" y="3315809"/>
              <a:ext cx="5903269" cy="5242556"/>
            </a:xfrm>
            <a:custGeom>
              <a:avLst/>
              <a:gdLst>
                <a:gd name="connsiteX0" fmla="*/ 4135376 w 5903269"/>
                <a:gd name="connsiteY0" fmla="*/ 520 h 5242556"/>
                <a:gd name="connsiteX1" fmla="*/ 5765430 w 5903269"/>
                <a:gd name="connsiteY1" fmla="*/ 717167 h 5242556"/>
                <a:gd name="connsiteX2" fmla="*/ 5848570 w 5903269"/>
                <a:gd name="connsiteY2" fmla="*/ 800376 h 5242556"/>
                <a:gd name="connsiteX3" fmla="*/ 5903269 w 5903269"/>
                <a:gd name="connsiteY3" fmla="*/ 855120 h 5242556"/>
                <a:gd name="connsiteX4" fmla="*/ 5903269 w 5903269"/>
                <a:gd name="connsiteY4" fmla="*/ 5242556 h 5242556"/>
                <a:gd name="connsiteX5" fmla="*/ 1204976 w 5903269"/>
                <a:gd name="connsiteY5" fmla="*/ 5242556 h 5242556"/>
                <a:gd name="connsiteX6" fmla="*/ 1200457 w 5903269"/>
                <a:gd name="connsiteY6" fmla="*/ 5238038 h 5242556"/>
                <a:gd name="connsiteX7" fmla="*/ 313765 w 5903269"/>
                <a:gd name="connsiteY7" fmla="*/ 4351596 h 5242556"/>
                <a:gd name="connsiteX8" fmla="*/ 313765 w 5903269"/>
                <a:gd name="connsiteY8" fmla="*/ 2937034 h 5242556"/>
                <a:gd name="connsiteX9" fmla="*/ 2534255 w 5903269"/>
                <a:gd name="connsiteY9" fmla="*/ 717167 h 5242556"/>
                <a:gd name="connsiteX10" fmla="*/ 4135376 w 5903269"/>
                <a:gd name="connsiteY10" fmla="*/ 520 h 524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03269" h="5242556">
                  <a:moveTo>
                    <a:pt x="4135376" y="520"/>
                  </a:moveTo>
                  <a:cubicBezTo>
                    <a:pt x="5070304" y="22236"/>
                    <a:pt x="5765430" y="717167"/>
                    <a:pt x="5765430" y="717167"/>
                  </a:cubicBezTo>
                  <a:cubicBezTo>
                    <a:pt x="5765430" y="717167"/>
                    <a:pt x="5765430" y="717167"/>
                    <a:pt x="5848570" y="800376"/>
                  </a:cubicBezTo>
                  <a:lnTo>
                    <a:pt x="5903269" y="855120"/>
                  </a:lnTo>
                  <a:lnTo>
                    <a:pt x="5903269" y="5242556"/>
                  </a:lnTo>
                  <a:lnTo>
                    <a:pt x="1204976" y="5242556"/>
                  </a:lnTo>
                  <a:lnTo>
                    <a:pt x="1200457" y="5238038"/>
                  </a:lnTo>
                  <a:cubicBezTo>
                    <a:pt x="953457" y="4991108"/>
                    <a:pt x="660717" y="4698450"/>
                    <a:pt x="313765" y="4351596"/>
                  </a:cubicBezTo>
                  <a:cubicBezTo>
                    <a:pt x="-392206" y="3645823"/>
                    <a:pt x="313765" y="2937034"/>
                    <a:pt x="313765" y="2937034"/>
                  </a:cubicBezTo>
                  <a:cubicBezTo>
                    <a:pt x="313765" y="2937034"/>
                    <a:pt x="313765" y="2937034"/>
                    <a:pt x="2534255" y="717167"/>
                  </a:cubicBezTo>
                  <a:cubicBezTo>
                    <a:pt x="3090132" y="162483"/>
                    <a:pt x="3645652" y="-10855"/>
                    <a:pt x="4135376" y="520"/>
                  </a:cubicBez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3541316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1 - custom background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 userDrawn="1"/>
        </p:nvSpPr>
        <p:spPr>
          <a:xfrm>
            <a:off x="1" y="-1"/>
            <a:ext cx="15125699" cy="2357904"/>
          </a:xfrm>
          <a:custGeom>
            <a:avLst/>
            <a:gdLst>
              <a:gd name="connsiteX0" fmla="*/ 0 w 15125699"/>
              <a:gd name="connsiteY0" fmla="*/ 0 h 2357904"/>
              <a:gd name="connsiteX1" fmla="*/ 15125699 w 15125699"/>
              <a:gd name="connsiteY1" fmla="*/ 0 h 2357904"/>
              <a:gd name="connsiteX2" fmla="*/ 15125699 w 15125699"/>
              <a:gd name="connsiteY2" fmla="*/ 1416051 h 2357904"/>
              <a:gd name="connsiteX3" fmla="*/ 1418784 w 15125699"/>
              <a:gd name="connsiteY3" fmla="*/ 1416051 h 2357904"/>
              <a:gd name="connsiteX4" fmla="*/ 1370853 w 15125699"/>
              <a:gd name="connsiteY4" fmla="*/ 1416782 h 2357904"/>
              <a:gd name="connsiteX5" fmla="*/ 1323286 w 15125699"/>
              <a:gd name="connsiteY5" fmla="*/ 1418964 h 2357904"/>
              <a:gd name="connsiteX6" fmla="*/ 1276106 w 15125699"/>
              <a:gd name="connsiteY6" fmla="*/ 1422574 h 2357904"/>
              <a:gd name="connsiteX7" fmla="*/ 1229334 w 15125699"/>
              <a:gd name="connsiteY7" fmla="*/ 1427592 h 2357904"/>
              <a:gd name="connsiteX8" fmla="*/ 1182990 w 15125699"/>
              <a:gd name="connsiteY8" fmla="*/ 1433995 h 2357904"/>
              <a:gd name="connsiteX9" fmla="*/ 1137097 w 15125699"/>
              <a:gd name="connsiteY9" fmla="*/ 1441763 h 2357904"/>
              <a:gd name="connsiteX10" fmla="*/ 1091676 w 15125699"/>
              <a:gd name="connsiteY10" fmla="*/ 1450875 h 2357904"/>
              <a:gd name="connsiteX11" fmla="*/ 1046746 w 15125699"/>
              <a:gd name="connsiteY11" fmla="*/ 1461308 h 2357904"/>
              <a:gd name="connsiteX12" fmla="*/ 1002331 w 15125699"/>
              <a:gd name="connsiteY12" fmla="*/ 1473043 h 2357904"/>
              <a:gd name="connsiteX13" fmla="*/ 958451 w 15125699"/>
              <a:gd name="connsiteY13" fmla="*/ 1486057 h 2357904"/>
              <a:gd name="connsiteX14" fmla="*/ 915128 w 15125699"/>
              <a:gd name="connsiteY14" fmla="*/ 1500329 h 2357904"/>
              <a:gd name="connsiteX15" fmla="*/ 872382 w 15125699"/>
              <a:gd name="connsiteY15" fmla="*/ 1515838 h 2357904"/>
              <a:gd name="connsiteX16" fmla="*/ 830236 w 15125699"/>
              <a:gd name="connsiteY16" fmla="*/ 1532563 h 2357904"/>
              <a:gd name="connsiteX17" fmla="*/ 788710 w 15125699"/>
              <a:gd name="connsiteY17" fmla="*/ 1550483 h 2357904"/>
              <a:gd name="connsiteX18" fmla="*/ 747826 w 15125699"/>
              <a:gd name="connsiteY18" fmla="*/ 1569576 h 2357904"/>
              <a:gd name="connsiteX19" fmla="*/ 707604 w 15125699"/>
              <a:gd name="connsiteY19" fmla="*/ 1589821 h 2357904"/>
              <a:gd name="connsiteX20" fmla="*/ 668067 w 15125699"/>
              <a:gd name="connsiteY20" fmla="*/ 1611196 h 2357904"/>
              <a:gd name="connsiteX21" fmla="*/ 629236 w 15125699"/>
              <a:gd name="connsiteY21" fmla="*/ 1633681 h 2357904"/>
              <a:gd name="connsiteX22" fmla="*/ 591131 w 15125699"/>
              <a:gd name="connsiteY22" fmla="*/ 1657254 h 2357904"/>
              <a:gd name="connsiteX23" fmla="*/ 553774 w 15125699"/>
              <a:gd name="connsiteY23" fmla="*/ 1681894 h 2357904"/>
              <a:gd name="connsiteX24" fmla="*/ 517187 w 15125699"/>
              <a:gd name="connsiteY24" fmla="*/ 1707580 h 2357904"/>
              <a:gd name="connsiteX25" fmla="*/ 481391 w 15125699"/>
              <a:gd name="connsiteY25" fmla="*/ 1734290 h 2357904"/>
              <a:gd name="connsiteX26" fmla="*/ 446406 w 15125699"/>
              <a:gd name="connsiteY26" fmla="*/ 1762003 h 2357904"/>
              <a:gd name="connsiteX27" fmla="*/ 412255 w 15125699"/>
              <a:gd name="connsiteY27" fmla="*/ 1790698 h 2357904"/>
              <a:gd name="connsiteX28" fmla="*/ 378957 w 15125699"/>
              <a:gd name="connsiteY28" fmla="*/ 1820353 h 2357904"/>
              <a:gd name="connsiteX29" fmla="*/ 346536 w 15125699"/>
              <a:gd name="connsiteY29" fmla="*/ 1850948 h 2357904"/>
              <a:gd name="connsiteX30" fmla="*/ 315012 w 15125699"/>
              <a:gd name="connsiteY30" fmla="*/ 1882461 h 2357904"/>
              <a:gd name="connsiteX31" fmla="*/ 284406 w 15125699"/>
              <a:gd name="connsiteY31" fmla="*/ 1914870 h 2357904"/>
              <a:gd name="connsiteX32" fmla="*/ 254740 w 15125699"/>
              <a:gd name="connsiteY32" fmla="*/ 1948155 h 2357904"/>
              <a:gd name="connsiteX33" fmla="*/ 226034 w 15125699"/>
              <a:gd name="connsiteY33" fmla="*/ 1982294 h 2357904"/>
              <a:gd name="connsiteX34" fmla="*/ 198311 w 15125699"/>
              <a:gd name="connsiteY34" fmla="*/ 2017266 h 2357904"/>
              <a:gd name="connsiteX35" fmla="*/ 171591 w 15125699"/>
              <a:gd name="connsiteY35" fmla="*/ 2053049 h 2357904"/>
              <a:gd name="connsiteX36" fmla="*/ 145896 w 15125699"/>
              <a:gd name="connsiteY36" fmla="*/ 2089623 h 2357904"/>
              <a:gd name="connsiteX37" fmla="*/ 121247 w 15125699"/>
              <a:gd name="connsiteY37" fmla="*/ 2126967 h 2357904"/>
              <a:gd name="connsiteX38" fmla="*/ 97665 w 15125699"/>
              <a:gd name="connsiteY38" fmla="*/ 2165057 h 2357904"/>
              <a:gd name="connsiteX39" fmla="*/ 75171 w 15125699"/>
              <a:gd name="connsiteY39" fmla="*/ 2203875 h 2357904"/>
              <a:gd name="connsiteX40" fmla="*/ 53788 w 15125699"/>
              <a:gd name="connsiteY40" fmla="*/ 2243398 h 2357904"/>
              <a:gd name="connsiteX41" fmla="*/ 33536 w 15125699"/>
              <a:gd name="connsiteY41" fmla="*/ 2283604 h 2357904"/>
              <a:gd name="connsiteX42" fmla="*/ 14435 w 15125699"/>
              <a:gd name="connsiteY42" fmla="*/ 2324474 h 2357904"/>
              <a:gd name="connsiteX43" fmla="*/ 0 w 15125699"/>
              <a:gd name="connsiteY43" fmla="*/ 2357904 h 2357904"/>
              <a:gd name="connsiteX44" fmla="*/ 0 w 15125699"/>
              <a:gd name="connsiteY44" fmla="*/ 0 h 2357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5125699" h="2357904">
                <a:moveTo>
                  <a:pt x="0" y="0"/>
                </a:moveTo>
                <a:lnTo>
                  <a:pt x="15125699" y="0"/>
                </a:lnTo>
                <a:lnTo>
                  <a:pt x="15125699" y="1416051"/>
                </a:lnTo>
                <a:lnTo>
                  <a:pt x="1418784" y="1416051"/>
                </a:lnTo>
                <a:lnTo>
                  <a:pt x="1370853" y="1416782"/>
                </a:lnTo>
                <a:lnTo>
                  <a:pt x="1323286" y="1418964"/>
                </a:lnTo>
                <a:lnTo>
                  <a:pt x="1276106" y="1422574"/>
                </a:lnTo>
                <a:lnTo>
                  <a:pt x="1229334" y="1427592"/>
                </a:lnTo>
                <a:lnTo>
                  <a:pt x="1182990" y="1433995"/>
                </a:lnTo>
                <a:lnTo>
                  <a:pt x="1137097" y="1441763"/>
                </a:lnTo>
                <a:lnTo>
                  <a:pt x="1091676" y="1450875"/>
                </a:lnTo>
                <a:lnTo>
                  <a:pt x="1046746" y="1461308"/>
                </a:lnTo>
                <a:lnTo>
                  <a:pt x="1002331" y="1473043"/>
                </a:lnTo>
                <a:lnTo>
                  <a:pt x="958451" y="1486057"/>
                </a:lnTo>
                <a:lnTo>
                  <a:pt x="915128" y="1500329"/>
                </a:lnTo>
                <a:lnTo>
                  <a:pt x="872382" y="1515838"/>
                </a:lnTo>
                <a:lnTo>
                  <a:pt x="830236" y="1532563"/>
                </a:lnTo>
                <a:lnTo>
                  <a:pt x="788710" y="1550483"/>
                </a:lnTo>
                <a:lnTo>
                  <a:pt x="747826" y="1569576"/>
                </a:lnTo>
                <a:lnTo>
                  <a:pt x="707604" y="1589821"/>
                </a:lnTo>
                <a:lnTo>
                  <a:pt x="668067" y="1611196"/>
                </a:lnTo>
                <a:lnTo>
                  <a:pt x="629236" y="1633681"/>
                </a:lnTo>
                <a:lnTo>
                  <a:pt x="591131" y="1657254"/>
                </a:lnTo>
                <a:lnTo>
                  <a:pt x="553774" y="1681894"/>
                </a:lnTo>
                <a:lnTo>
                  <a:pt x="517187" y="1707580"/>
                </a:lnTo>
                <a:lnTo>
                  <a:pt x="481391" y="1734290"/>
                </a:lnTo>
                <a:lnTo>
                  <a:pt x="446406" y="1762003"/>
                </a:lnTo>
                <a:lnTo>
                  <a:pt x="412255" y="1790698"/>
                </a:lnTo>
                <a:lnTo>
                  <a:pt x="378957" y="1820353"/>
                </a:lnTo>
                <a:lnTo>
                  <a:pt x="346536" y="1850948"/>
                </a:lnTo>
                <a:lnTo>
                  <a:pt x="315012" y="1882461"/>
                </a:lnTo>
                <a:lnTo>
                  <a:pt x="284406" y="1914870"/>
                </a:lnTo>
                <a:lnTo>
                  <a:pt x="254740" y="1948155"/>
                </a:lnTo>
                <a:lnTo>
                  <a:pt x="226034" y="1982294"/>
                </a:lnTo>
                <a:lnTo>
                  <a:pt x="198311" y="2017266"/>
                </a:lnTo>
                <a:lnTo>
                  <a:pt x="171591" y="2053049"/>
                </a:lnTo>
                <a:lnTo>
                  <a:pt x="145896" y="2089623"/>
                </a:lnTo>
                <a:lnTo>
                  <a:pt x="121247" y="2126967"/>
                </a:lnTo>
                <a:lnTo>
                  <a:pt x="97665" y="2165057"/>
                </a:lnTo>
                <a:lnTo>
                  <a:pt x="75171" y="2203875"/>
                </a:lnTo>
                <a:lnTo>
                  <a:pt x="53788" y="2243398"/>
                </a:lnTo>
                <a:lnTo>
                  <a:pt x="33536" y="2283604"/>
                </a:lnTo>
                <a:lnTo>
                  <a:pt x="14435" y="2324474"/>
                </a:lnTo>
                <a:lnTo>
                  <a:pt x="0" y="235790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A52D554-E7E3-B2F5-996E-D41B29E5EA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4885551"/>
            <a:ext cx="5105400" cy="276999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 heading to go here</a:t>
            </a:r>
            <a:endParaRPr lang="en-US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19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2" name="Text Placeholder 40"/>
          <p:cNvSpPr>
            <a:spLocks noGrp="1"/>
          </p:cNvSpPr>
          <p:nvPr>
            <p:ph type="body" sz="quarter" idx="16" hasCustomPrompt="1"/>
          </p:nvPr>
        </p:nvSpPr>
        <p:spPr>
          <a:xfrm>
            <a:off x="1009650" y="5519691"/>
            <a:ext cx="4114800" cy="404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Speaker name to go here</a:t>
            </a:r>
            <a:endParaRPr lang="en-GB" dirty="0"/>
          </a:p>
        </p:txBody>
      </p:sp>
      <p:pic>
        <p:nvPicPr>
          <p:cNvPr id="25" name="Picture 2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15E483F-34E1-5B47-D2CC-067FDF825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850" y="369167"/>
            <a:ext cx="2913560" cy="754783"/>
          </a:xfrm>
          <a:prstGeom prst="rect">
            <a:avLst/>
          </a:prstGeom>
        </p:spPr>
      </p:pic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A4F4D6A-42E5-8724-6DAE-3B770E871A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9650" y="3209404"/>
            <a:ext cx="6172200" cy="1038746"/>
          </a:xfrm>
        </p:spPr>
        <p:txBody>
          <a:bodyPr/>
          <a:lstStyle>
            <a:lvl1pPr marL="0" indent="0">
              <a:lnSpc>
                <a:spcPts val="8060"/>
              </a:lnSpc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to go here</a:t>
            </a:r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51812FD-9C40-F403-976D-09376C9673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9650" y="2076343"/>
            <a:ext cx="6172200" cy="1038746"/>
          </a:xfrm>
        </p:spPr>
        <p:txBody>
          <a:bodyPr/>
          <a:lstStyle>
            <a:lvl1pPr marL="0" indent="0">
              <a:lnSpc>
                <a:spcPts val="8060"/>
              </a:lnSpc>
              <a:buNone/>
              <a:defRPr sz="8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650" y="0"/>
            <a:ext cx="638175" cy="647700"/>
          </a:xfrm>
          <a:prstGeom prst="rect">
            <a:avLst/>
          </a:prstGeom>
        </p:spPr>
      </p:pic>
      <p:sp>
        <p:nvSpPr>
          <p:cNvPr id="45" name="TextBox 44"/>
          <p:cNvSpPr txBox="1"/>
          <p:nvPr userDrawn="1"/>
        </p:nvSpPr>
        <p:spPr>
          <a:xfrm>
            <a:off x="15182850" y="742950"/>
            <a:ext cx="228599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add a background</a:t>
            </a:r>
            <a:r>
              <a:rPr lang="en-GB" sz="105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colour</a:t>
            </a:r>
            <a:r>
              <a:rPr lang="en-GB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Go to Design tab.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Click Format Background.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Select Solid Fill and </a:t>
            </a:r>
            <a:r>
              <a:rPr lang="en-GB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en-GB" sz="105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 colour from the RUH brand colours.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263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 object 16"/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3300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0B5FBBEB-F177-FBF1-ADA3-079FF5719F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2362200" cy="609600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Agenda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1809750"/>
            <a:ext cx="5638800" cy="3200400"/>
          </a:xfrm>
          <a:prstGeom prst="rect">
            <a:avLst/>
          </a:prstGeom>
        </p:spPr>
        <p:txBody>
          <a:bodyPr/>
          <a:lstStyle>
            <a:lvl1pPr>
              <a:spcAft>
                <a:spcPts val="1200"/>
              </a:spcAft>
              <a:defRPr sz="18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Welcome – Name, Job Title</a:t>
            </a:r>
            <a:endParaRPr lang="en-GB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302659" y="712485"/>
            <a:ext cx="8439664" cy="7170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0" name="Freeform 6"/>
          <p:cNvSpPr>
            <a:spLocks/>
          </p:cNvSpPr>
          <p:nvPr userDrawn="1"/>
        </p:nvSpPr>
        <p:spPr bwMode="auto">
          <a:xfrm>
            <a:off x="12791521" y="779191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13741500" y="1159117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5" name="Group 34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36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0207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4">
            <a:extLst>
              <a:ext uri="{FF2B5EF4-FFF2-40B4-BE49-F238E27FC236}">
                <a16:creationId xmlns:a16="http://schemas.microsoft.com/office/drawing/2014/main" id="{CD7A32B2-359E-0A0E-B601-1BE4CC00D835}"/>
              </a:ext>
            </a:extLst>
          </p:cNvPr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F1F5F6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023F85"/>
              </a:solidFill>
            </a:endParaRP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0B5FBBEB-F177-FBF1-ADA3-079FF5719F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2362200" cy="609600"/>
          </a:xfrm>
          <a:prstGeom prst="rect">
            <a:avLst/>
          </a:prstGeom>
          <a:noFill/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Agenda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1809750"/>
            <a:ext cx="5638800" cy="3200400"/>
          </a:xfrm>
          <a:prstGeom prst="rect">
            <a:avLst/>
          </a:prstGeom>
        </p:spPr>
        <p:txBody>
          <a:bodyPr/>
          <a:lstStyle>
            <a:lvl1pPr>
              <a:spcAft>
                <a:spcPts val="1200"/>
              </a:spcAft>
              <a:defRPr sz="1800" baseline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Welcome – Name, Job Title</a:t>
            </a:r>
            <a:endParaRPr lang="en-GB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302659" y="712485"/>
            <a:ext cx="8439664" cy="7170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0" name="Freeform 6"/>
          <p:cNvSpPr>
            <a:spLocks/>
          </p:cNvSpPr>
          <p:nvPr userDrawn="1"/>
        </p:nvSpPr>
        <p:spPr bwMode="auto">
          <a:xfrm>
            <a:off x="12791521" y="779191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13741500" y="1159117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1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8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9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0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1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2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3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4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6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8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9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1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8538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4">
            <a:extLst>
              <a:ext uri="{FF2B5EF4-FFF2-40B4-BE49-F238E27FC236}">
                <a16:creationId xmlns:a16="http://schemas.microsoft.com/office/drawing/2014/main" id="{CD7A32B2-359E-0A0E-B601-1BE4CC00D835}"/>
              </a:ext>
            </a:extLst>
          </p:cNvPr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F1F5F6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023F85"/>
              </a:solidFill>
            </a:endParaRP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99DC3AA-C468-7652-1A16-6990FE3A30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BFE4B700-887F-00C4-333D-7839350A8B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2606278"/>
            <a:ext cx="5715001" cy="4308872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Start with a bullet point and drop onto two</a:t>
            </a:r>
            <a:br>
              <a:rPr lang="en-GB" dirty="0"/>
            </a:br>
            <a:r>
              <a:rPr lang="en-GB" dirty="0"/>
              <a:t>lines if you need more room to write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Start with a bullet point on a single line</a:t>
            </a:r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Start with a bullet point and drop onto two</a:t>
            </a:r>
            <a:br>
              <a:rPr lang="en-GB" dirty="0"/>
            </a:br>
            <a:r>
              <a:rPr lang="en-GB" dirty="0"/>
              <a:t>lines if you need more room to write </a:t>
            </a:r>
            <a:endParaRPr lang="en-US" dirty="0"/>
          </a:p>
          <a:p>
            <a:pPr lvl="0"/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Start with a bullet point on a single </a:t>
            </a:r>
            <a:r>
              <a:rPr lang="en-GB" dirty="0" smtClean="0"/>
              <a:t>line</a:t>
            </a:r>
            <a:endParaRPr lang="en-GB" dirty="0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54DA68F3-DA01-C4F3-51B9-61F864446F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4716" y="7358298"/>
            <a:ext cx="3638531" cy="1580063"/>
          </a:xfrm>
          <a:prstGeom prst="rect">
            <a:avLst/>
          </a:prstGeom>
        </p:spPr>
      </p:pic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9196A468-3A72-63BF-3716-AC38DE005B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014"/>
          <a:stretch/>
        </p:blipFill>
        <p:spPr>
          <a:xfrm>
            <a:off x="4570037" y="7965109"/>
            <a:ext cx="2166756" cy="531191"/>
          </a:xfrm>
          <a:prstGeom prst="rect">
            <a:avLst/>
          </a:prstGeom>
        </p:spPr>
      </p:pic>
      <p:sp>
        <p:nvSpPr>
          <p:cNvPr id="2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8010269" y="2190750"/>
            <a:ext cx="8439664" cy="7170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grpSp>
        <p:nvGrpSpPr>
          <p:cNvPr id="58" name="Group 57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59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3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4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5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6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7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8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9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0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1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2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3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4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5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6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7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8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9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2588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/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3300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FE4B700-887F-00C4-333D-7839350A8B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2606278"/>
            <a:ext cx="5715001" cy="4308872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Start with a bullet point and drop onto two</a:t>
            </a:r>
            <a:br>
              <a:rPr lang="en-GB" dirty="0"/>
            </a:br>
            <a:r>
              <a:rPr lang="en-GB" dirty="0"/>
              <a:t>lines if you need more room to write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Start with a bullet point on a single line</a:t>
            </a:r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Start with a bullet point and drop onto two</a:t>
            </a:r>
            <a:br>
              <a:rPr lang="en-GB" dirty="0"/>
            </a:br>
            <a:r>
              <a:rPr lang="en-GB" dirty="0"/>
              <a:t>lines if you need more room to write </a:t>
            </a:r>
            <a:endParaRPr lang="en-US" dirty="0"/>
          </a:p>
          <a:p>
            <a:pPr lvl="0"/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Start with a bullet point on a single </a:t>
            </a:r>
            <a:r>
              <a:rPr lang="en-GB" dirty="0" smtClean="0"/>
              <a:t>line</a:t>
            </a:r>
            <a:endParaRPr lang="en-GB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62363C05-0577-8506-177D-A0485E6BC1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674777-1827-67E7-AB42-EBDCCBED37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235" b="53965"/>
          <a:stretch/>
        </p:blipFill>
        <p:spPr>
          <a:xfrm>
            <a:off x="6159469" y="7546573"/>
            <a:ext cx="2468207" cy="949727"/>
          </a:xfrm>
          <a:prstGeom prst="rect">
            <a:avLst/>
          </a:prstGeom>
        </p:spPr>
      </p:pic>
      <p:grpSp>
        <p:nvGrpSpPr>
          <p:cNvPr id="35" name="Group 34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36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33" name="Picture Placeholder 32"/>
          <p:cNvSpPr>
            <a:spLocks noGrp="1"/>
          </p:cNvSpPr>
          <p:nvPr>
            <p:ph type="pic" sz="quarter" idx="10"/>
          </p:nvPr>
        </p:nvSpPr>
        <p:spPr>
          <a:xfrm>
            <a:off x="7845058" y="2114550"/>
            <a:ext cx="9293517" cy="9295699"/>
          </a:xfrm>
          <a:custGeom>
            <a:avLst/>
            <a:gdLst>
              <a:gd name="connsiteX0" fmla="*/ 3363299 w 6734954"/>
              <a:gd name="connsiteY0" fmla="*/ 398 h 6736535"/>
              <a:gd name="connsiteX1" fmla="*/ 3448762 w 6734954"/>
              <a:gd name="connsiteY1" fmla="*/ 35424 h 6736535"/>
              <a:gd name="connsiteX2" fmla="*/ 4516221 w 6734954"/>
              <a:gd name="connsiteY2" fmla="*/ 1105729 h 6736535"/>
              <a:gd name="connsiteX3" fmla="*/ 4766718 w 6734954"/>
              <a:gd name="connsiteY3" fmla="*/ 1979622 h 6736535"/>
              <a:gd name="connsiteX4" fmla="*/ 5632071 w 6734954"/>
              <a:gd name="connsiteY4" fmla="*/ 2218733 h 6736535"/>
              <a:gd name="connsiteX5" fmla="*/ 6699530 w 6734954"/>
              <a:gd name="connsiteY5" fmla="*/ 3289038 h 6736535"/>
              <a:gd name="connsiteX6" fmla="*/ 6699530 w 6734954"/>
              <a:gd name="connsiteY6" fmla="*/ 3448446 h 6736535"/>
              <a:gd name="connsiteX7" fmla="*/ 5632071 w 6734954"/>
              <a:gd name="connsiteY7" fmla="*/ 4518751 h 6736535"/>
              <a:gd name="connsiteX8" fmla="*/ 4706941 w 6734954"/>
              <a:gd name="connsiteY8" fmla="*/ 4749322 h 6736535"/>
              <a:gd name="connsiteX9" fmla="*/ 4516221 w 6734954"/>
              <a:gd name="connsiteY9" fmla="*/ 5742771 h 6736535"/>
              <a:gd name="connsiteX10" fmla="*/ 3645175 w 6734954"/>
              <a:gd name="connsiteY10" fmla="*/ 6613817 h 6736535"/>
              <a:gd name="connsiteX11" fmla="*/ 3090096 w 6734954"/>
              <a:gd name="connsiteY11" fmla="*/ 6613817 h 6736535"/>
              <a:gd name="connsiteX12" fmla="*/ 2219050 w 6734954"/>
              <a:gd name="connsiteY12" fmla="*/ 5742771 h 6736535"/>
              <a:gd name="connsiteX13" fmla="*/ 2062489 w 6734954"/>
              <a:gd name="connsiteY13" fmla="*/ 4666772 h 6736535"/>
              <a:gd name="connsiteX14" fmla="*/ 995030 w 6734954"/>
              <a:gd name="connsiteY14" fmla="*/ 4518751 h 6736535"/>
              <a:gd name="connsiteX15" fmla="*/ 123984 w 6734954"/>
              <a:gd name="connsiteY15" fmla="*/ 3644858 h 6736535"/>
              <a:gd name="connsiteX16" fmla="*/ 123984 w 6734954"/>
              <a:gd name="connsiteY16" fmla="*/ 3092626 h 6736535"/>
              <a:gd name="connsiteX17" fmla="*/ 995030 w 6734954"/>
              <a:gd name="connsiteY17" fmla="*/ 2218733 h 6736535"/>
              <a:gd name="connsiteX18" fmla="*/ 1997018 w 6734954"/>
              <a:gd name="connsiteY18" fmla="*/ 2022321 h 6736535"/>
              <a:gd name="connsiteX19" fmla="*/ 2219050 w 6734954"/>
              <a:gd name="connsiteY19" fmla="*/ 1105729 h 6736535"/>
              <a:gd name="connsiteX20" fmla="*/ 3289355 w 6734954"/>
              <a:gd name="connsiteY20" fmla="*/ 35424 h 6736535"/>
              <a:gd name="connsiteX21" fmla="*/ 3363299 w 6734954"/>
              <a:gd name="connsiteY21" fmla="*/ 398 h 673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734954" h="6736535">
                <a:moveTo>
                  <a:pt x="3363299" y="398"/>
                </a:moveTo>
                <a:cubicBezTo>
                  <a:pt x="3388985" y="-1937"/>
                  <a:pt x="3418874" y="5535"/>
                  <a:pt x="3448762" y="35424"/>
                </a:cubicBezTo>
                <a:cubicBezTo>
                  <a:pt x="4516221" y="1105729"/>
                  <a:pt x="4516221" y="1105729"/>
                  <a:pt x="4516221" y="1105729"/>
                </a:cubicBezTo>
                <a:cubicBezTo>
                  <a:pt x="4516221" y="1105729"/>
                  <a:pt x="4911893" y="1501401"/>
                  <a:pt x="4766718" y="1979622"/>
                </a:cubicBezTo>
                <a:cubicBezTo>
                  <a:pt x="5002983" y="1902765"/>
                  <a:pt x="5316104" y="1905612"/>
                  <a:pt x="5632071" y="2218733"/>
                </a:cubicBezTo>
                <a:cubicBezTo>
                  <a:pt x="6699530" y="3289038"/>
                  <a:pt x="6699530" y="3289038"/>
                  <a:pt x="6699530" y="3289038"/>
                </a:cubicBezTo>
                <a:cubicBezTo>
                  <a:pt x="6699530" y="3289038"/>
                  <a:pt x="6779234" y="3368742"/>
                  <a:pt x="6699530" y="3448446"/>
                </a:cubicBezTo>
                <a:cubicBezTo>
                  <a:pt x="5632071" y="4518751"/>
                  <a:pt x="5632071" y="4518751"/>
                  <a:pt x="5632071" y="4518751"/>
                </a:cubicBezTo>
                <a:cubicBezTo>
                  <a:pt x="5632071" y="4518751"/>
                  <a:pt x="5207935" y="4942888"/>
                  <a:pt x="4706941" y="4749322"/>
                </a:cubicBezTo>
                <a:cubicBezTo>
                  <a:pt x="4823649" y="4994126"/>
                  <a:pt x="4891967" y="5367025"/>
                  <a:pt x="4516221" y="5742771"/>
                </a:cubicBezTo>
                <a:cubicBezTo>
                  <a:pt x="3645175" y="6613817"/>
                  <a:pt x="3645175" y="6613817"/>
                  <a:pt x="3645175" y="6613817"/>
                </a:cubicBezTo>
                <a:cubicBezTo>
                  <a:pt x="3645175" y="6613817"/>
                  <a:pt x="3369059" y="6889933"/>
                  <a:pt x="3090096" y="6613817"/>
                </a:cubicBezTo>
                <a:cubicBezTo>
                  <a:pt x="2219050" y="5742771"/>
                  <a:pt x="2219050" y="5742771"/>
                  <a:pt x="2219050" y="5742771"/>
                </a:cubicBezTo>
                <a:cubicBezTo>
                  <a:pt x="2219050" y="5742771"/>
                  <a:pt x="1706670" y="5230390"/>
                  <a:pt x="2062489" y="4666772"/>
                </a:cubicBezTo>
                <a:cubicBezTo>
                  <a:pt x="1826225" y="4803407"/>
                  <a:pt x="1410628" y="4934349"/>
                  <a:pt x="995030" y="4518751"/>
                </a:cubicBezTo>
                <a:cubicBezTo>
                  <a:pt x="123984" y="3644858"/>
                  <a:pt x="123984" y="3644858"/>
                  <a:pt x="123984" y="3644858"/>
                </a:cubicBezTo>
                <a:cubicBezTo>
                  <a:pt x="123984" y="3644858"/>
                  <a:pt x="-154979" y="3368742"/>
                  <a:pt x="123984" y="3092626"/>
                </a:cubicBezTo>
                <a:cubicBezTo>
                  <a:pt x="995030" y="2218733"/>
                  <a:pt x="995030" y="2218733"/>
                  <a:pt x="995030" y="2218733"/>
                </a:cubicBezTo>
                <a:cubicBezTo>
                  <a:pt x="995030" y="2218733"/>
                  <a:pt x="1464712" y="1751898"/>
                  <a:pt x="1997018" y="2022321"/>
                </a:cubicBezTo>
                <a:cubicBezTo>
                  <a:pt x="1903082" y="1780363"/>
                  <a:pt x="1883156" y="1441623"/>
                  <a:pt x="2219050" y="1105729"/>
                </a:cubicBezTo>
                <a:cubicBezTo>
                  <a:pt x="3289355" y="35424"/>
                  <a:pt x="3289355" y="35424"/>
                  <a:pt x="3289355" y="35424"/>
                </a:cubicBezTo>
                <a:cubicBezTo>
                  <a:pt x="3289355" y="35424"/>
                  <a:pt x="3320490" y="4290"/>
                  <a:pt x="3363299" y="39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599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/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003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FE4B700-887F-00C4-333D-7839350A8B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2606278"/>
            <a:ext cx="5715001" cy="4308872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Start with a bullet point and drop onto two</a:t>
            </a:r>
            <a:br>
              <a:rPr lang="en-GB" dirty="0"/>
            </a:br>
            <a:r>
              <a:rPr lang="en-GB" dirty="0"/>
              <a:t>lines if you need more room to write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Start with a bullet point on a single line</a:t>
            </a:r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Start with a bullet point and drop onto two</a:t>
            </a:r>
            <a:br>
              <a:rPr lang="en-GB" dirty="0"/>
            </a:br>
            <a:r>
              <a:rPr lang="en-GB" dirty="0"/>
              <a:t>lines if you need more room to write </a:t>
            </a:r>
            <a:endParaRPr lang="en-US" dirty="0"/>
          </a:p>
          <a:p>
            <a:pPr lvl="0"/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Start with a bullet point on a single </a:t>
            </a:r>
            <a:r>
              <a:rPr lang="en-GB" dirty="0" smtClean="0"/>
              <a:t>line</a:t>
            </a:r>
            <a:endParaRPr lang="en-GB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62363C05-0577-8506-177D-A0485E6BC1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75E3ABA9-8636-C629-5144-A92A73E4B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12" b="-2511"/>
          <a:stretch/>
        </p:blipFill>
        <p:spPr>
          <a:xfrm>
            <a:off x="13794565" y="965142"/>
            <a:ext cx="1331135" cy="3299817"/>
          </a:xfrm>
          <a:prstGeom prst="rect">
            <a:avLst/>
          </a:prstGeom>
        </p:spPr>
      </p:pic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26C8C8F3-D4C7-86E5-1A24-35C3EE0BE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885" y="843446"/>
            <a:ext cx="2048525" cy="152249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302659" y="712485"/>
            <a:ext cx="8439664" cy="7170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35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2936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9249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3300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58C2961-0E3F-1E49-E53B-E03C1BD02A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4151" y="3606948"/>
            <a:ext cx="6172200" cy="12824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020"/>
              </a:lnSpc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slide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75E3ABA9-8636-C629-5144-A92A73E4B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12" b="-2511"/>
          <a:stretch/>
        </p:blipFill>
        <p:spPr>
          <a:xfrm>
            <a:off x="13794565" y="965142"/>
            <a:ext cx="1331135" cy="3299817"/>
          </a:xfrm>
          <a:prstGeom prst="rect">
            <a:avLst/>
          </a:prstGeom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26C8C8F3-D4C7-86E5-1A24-35C3EE0BE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885" y="843446"/>
            <a:ext cx="2048525" cy="1522490"/>
          </a:xfrm>
          <a:prstGeom prst="rect">
            <a:avLst/>
          </a:prstGeom>
        </p:spPr>
      </p:pic>
      <p:sp>
        <p:nvSpPr>
          <p:cNvPr id="8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302659" y="712485"/>
            <a:ext cx="8439664" cy="7170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3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7016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58C2961-0E3F-1E49-E53B-E03C1BD02A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4151" y="3606948"/>
            <a:ext cx="6172200" cy="12824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020"/>
              </a:lnSpc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slide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75E3ABA9-8636-C629-5144-A92A73E4B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12" b="-2511"/>
          <a:stretch/>
        </p:blipFill>
        <p:spPr>
          <a:xfrm>
            <a:off x="13851715" y="965142"/>
            <a:ext cx="1331135" cy="3299817"/>
          </a:xfrm>
          <a:prstGeom prst="rect">
            <a:avLst/>
          </a:prstGeom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26C8C8F3-D4C7-86E5-1A24-35C3EE0BE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885" y="843446"/>
            <a:ext cx="2048525" cy="1522490"/>
          </a:xfrm>
          <a:prstGeom prst="rect">
            <a:avLst/>
          </a:prstGeom>
        </p:spPr>
      </p:pic>
      <p:sp>
        <p:nvSpPr>
          <p:cNvPr id="8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302659" y="712485"/>
            <a:ext cx="8439664" cy="7170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3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591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CD7A32B2-359E-0A0E-B601-1BE4CC00D835}"/>
              </a:ext>
            </a:extLst>
          </p:cNvPr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F1F5F6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023F85"/>
              </a:solidFill>
            </a:endParaRP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EB7D5AC-1DBF-47CA-5181-492B58AF27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4151" y="3606948"/>
            <a:ext cx="6172200" cy="12824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0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slide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auto">
          <a:xfrm>
            <a:off x="12791521" y="779191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3741500" y="1159117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2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5322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3300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58C2961-0E3F-1E49-E53B-E03C1BD02A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4151" y="3606948"/>
            <a:ext cx="6172200" cy="12824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020"/>
              </a:lnSpc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slide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3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28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7840553" y="2114550"/>
            <a:ext cx="9293517" cy="9295699"/>
          </a:xfrm>
          <a:custGeom>
            <a:avLst/>
            <a:gdLst>
              <a:gd name="connsiteX0" fmla="*/ 3363299 w 6734954"/>
              <a:gd name="connsiteY0" fmla="*/ 398 h 6736535"/>
              <a:gd name="connsiteX1" fmla="*/ 3448762 w 6734954"/>
              <a:gd name="connsiteY1" fmla="*/ 35424 h 6736535"/>
              <a:gd name="connsiteX2" fmla="*/ 4516221 w 6734954"/>
              <a:gd name="connsiteY2" fmla="*/ 1105729 h 6736535"/>
              <a:gd name="connsiteX3" fmla="*/ 4766718 w 6734954"/>
              <a:gd name="connsiteY3" fmla="*/ 1979622 h 6736535"/>
              <a:gd name="connsiteX4" fmla="*/ 5632071 w 6734954"/>
              <a:gd name="connsiteY4" fmla="*/ 2218733 h 6736535"/>
              <a:gd name="connsiteX5" fmla="*/ 6699530 w 6734954"/>
              <a:gd name="connsiteY5" fmla="*/ 3289038 h 6736535"/>
              <a:gd name="connsiteX6" fmla="*/ 6699530 w 6734954"/>
              <a:gd name="connsiteY6" fmla="*/ 3448446 h 6736535"/>
              <a:gd name="connsiteX7" fmla="*/ 5632071 w 6734954"/>
              <a:gd name="connsiteY7" fmla="*/ 4518751 h 6736535"/>
              <a:gd name="connsiteX8" fmla="*/ 4706941 w 6734954"/>
              <a:gd name="connsiteY8" fmla="*/ 4749322 h 6736535"/>
              <a:gd name="connsiteX9" fmla="*/ 4516221 w 6734954"/>
              <a:gd name="connsiteY9" fmla="*/ 5742771 h 6736535"/>
              <a:gd name="connsiteX10" fmla="*/ 3645175 w 6734954"/>
              <a:gd name="connsiteY10" fmla="*/ 6613817 h 6736535"/>
              <a:gd name="connsiteX11" fmla="*/ 3090096 w 6734954"/>
              <a:gd name="connsiteY11" fmla="*/ 6613817 h 6736535"/>
              <a:gd name="connsiteX12" fmla="*/ 2219050 w 6734954"/>
              <a:gd name="connsiteY12" fmla="*/ 5742771 h 6736535"/>
              <a:gd name="connsiteX13" fmla="*/ 2062489 w 6734954"/>
              <a:gd name="connsiteY13" fmla="*/ 4666772 h 6736535"/>
              <a:gd name="connsiteX14" fmla="*/ 995030 w 6734954"/>
              <a:gd name="connsiteY14" fmla="*/ 4518751 h 6736535"/>
              <a:gd name="connsiteX15" fmla="*/ 123984 w 6734954"/>
              <a:gd name="connsiteY15" fmla="*/ 3644858 h 6736535"/>
              <a:gd name="connsiteX16" fmla="*/ 123984 w 6734954"/>
              <a:gd name="connsiteY16" fmla="*/ 3092626 h 6736535"/>
              <a:gd name="connsiteX17" fmla="*/ 995030 w 6734954"/>
              <a:gd name="connsiteY17" fmla="*/ 2218733 h 6736535"/>
              <a:gd name="connsiteX18" fmla="*/ 1997018 w 6734954"/>
              <a:gd name="connsiteY18" fmla="*/ 2022321 h 6736535"/>
              <a:gd name="connsiteX19" fmla="*/ 2219050 w 6734954"/>
              <a:gd name="connsiteY19" fmla="*/ 1105729 h 6736535"/>
              <a:gd name="connsiteX20" fmla="*/ 3289355 w 6734954"/>
              <a:gd name="connsiteY20" fmla="*/ 35424 h 6736535"/>
              <a:gd name="connsiteX21" fmla="*/ 3363299 w 6734954"/>
              <a:gd name="connsiteY21" fmla="*/ 398 h 673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734954" h="6736535">
                <a:moveTo>
                  <a:pt x="3363299" y="398"/>
                </a:moveTo>
                <a:cubicBezTo>
                  <a:pt x="3388985" y="-1937"/>
                  <a:pt x="3418874" y="5535"/>
                  <a:pt x="3448762" y="35424"/>
                </a:cubicBezTo>
                <a:cubicBezTo>
                  <a:pt x="4516221" y="1105729"/>
                  <a:pt x="4516221" y="1105729"/>
                  <a:pt x="4516221" y="1105729"/>
                </a:cubicBezTo>
                <a:cubicBezTo>
                  <a:pt x="4516221" y="1105729"/>
                  <a:pt x="4911893" y="1501401"/>
                  <a:pt x="4766718" y="1979622"/>
                </a:cubicBezTo>
                <a:cubicBezTo>
                  <a:pt x="5002983" y="1902765"/>
                  <a:pt x="5316104" y="1905612"/>
                  <a:pt x="5632071" y="2218733"/>
                </a:cubicBezTo>
                <a:cubicBezTo>
                  <a:pt x="6699530" y="3289038"/>
                  <a:pt x="6699530" y="3289038"/>
                  <a:pt x="6699530" y="3289038"/>
                </a:cubicBezTo>
                <a:cubicBezTo>
                  <a:pt x="6699530" y="3289038"/>
                  <a:pt x="6779234" y="3368742"/>
                  <a:pt x="6699530" y="3448446"/>
                </a:cubicBezTo>
                <a:cubicBezTo>
                  <a:pt x="5632071" y="4518751"/>
                  <a:pt x="5632071" y="4518751"/>
                  <a:pt x="5632071" y="4518751"/>
                </a:cubicBezTo>
                <a:cubicBezTo>
                  <a:pt x="5632071" y="4518751"/>
                  <a:pt x="5207935" y="4942888"/>
                  <a:pt x="4706941" y="4749322"/>
                </a:cubicBezTo>
                <a:cubicBezTo>
                  <a:pt x="4823649" y="4994126"/>
                  <a:pt x="4891967" y="5367025"/>
                  <a:pt x="4516221" y="5742771"/>
                </a:cubicBezTo>
                <a:cubicBezTo>
                  <a:pt x="3645175" y="6613817"/>
                  <a:pt x="3645175" y="6613817"/>
                  <a:pt x="3645175" y="6613817"/>
                </a:cubicBezTo>
                <a:cubicBezTo>
                  <a:pt x="3645175" y="6613817"/>
                  <a:pt x="3369059" y="6889933"/>
                  <a:pt x="3090096" y="6613817"/>
                </a:cubicBezTo>
                <a:cubicBezTo>
                  <a:pt x="2219050" y="5742771"/>
                  <a:pt x="2219050" y="5742771"/>
                  <a:pt x="2219050" y="5742771"/>
                </a:cubicBezTo>
                <a:cubicBezTo>
                  <a:pt x="2219050" y="5742771"/>
                  <a:pt x="1706670" y="5230390"/>
                  <a:pt x="2062489" y="4666772"/>
                </a:cubicBezTo>
                <a:cubicBezTo>
                  <a:pt x="1826225" y="4803407"/>
                  <a:pt x="1410628" y="4934349"/>
                  <a:pt x="995030" y="4518751"/>
                </a:cubicBezTo>
                <a:cubicBezTo>
                  <a:pt x="123984" y="3644858"/>
                  <a:pt x="123984" y="3644858"/>
                  <a:pt x="123984" y="3644858"/>
                </a:cubicBezTo>
                <a:cubicBezTo>
                  <a:pt x="123984" y="3644858"/>
                  <a:pt x="-154979" y="3368742"/>
                  <a:pt x="123984" y="3092626"/>
                </a:cubicBezTo>
                <a:cubicBezTo>
                  <a:pt x="995030" y="2218733"/>
                  <a:pt x="995030" y="2218733"/>
                  <a:pt x="995030" y="2218733"/>
                </a:cubicBezTo>
                <a:cubicBezTo>
                  <a:pt x="995030" y="2218733"/>
                  <a:pt x="1464712" y="1751898"/>
                  <a:pt x="1997018" y="2022321"/>
                </a:cubicBezTo>
                <a:cubicBezTo>
                  <a:pt x="1903082" y="1780363"/>
                  <a:pt x="1883156" y="1441623"/>
                  <a:pt x="2219050" y="1105729"/>
                </a:cubicBezTo>
                <a:cubicBezTo>
                  <a:pt x="3289355" y="35424"/>
                  <a:pt x="3289355" y="35424"/>
                  <a:pt x="3289355" y="35424"/>
                </a:cubicBezTo>
                <a:cubicBezTo>
                  <a:pt x="3289355" y="35424"/>
                  <a:pt x="3320490" y="4290"/>
                  <a:pt x="3363299" y="39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297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0030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B3DAA85-5857-09FD-8863-BA08AC5771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4151" y="3606948"/>
            <a:ext cx="6172200" cy="12824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020"/>
              </a:lnSpc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slide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10" name="Freeform 6"/>
          <p:cNvSpPr>
            <a:spLocks/>
          </p:cNvSpPr>
          <p:nvPr userDrawn="1"/>
        </p:nvSpPr>
        <p:spPr bwMode="auto">
          <a:xfrm>
            <a:off x="4760226" y="6791324"/>
            <a:ext cx="3412224" cy="340994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5E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3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pic>
        <p:nvPicPr>
          <p:cNvPr id="28" name="Picture Placeholder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" t="6918" r="5930" b="-26196"/>
          <a:stretch/>
        </p:blipFill>
        <p:spPr>
          <a:xfrm>
            <a:off x="6816756" y="2114550"/>
            <a:ext cx="9732939" cy="8268849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3705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B3DAA85-5857-09FD-8863-BA08AC5771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4151" y="1885950"/>
            <a:ext cx="6172200" cy="12824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020"/>
              </a:lnSpc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slide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3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3790950"/>
            <a:ext cx="6477000" cy="29718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Introduction or summary text to go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lvl="0"/>
            <a:endParaRPr lang="en-GB" dirty="0"/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652" y="-1695450"/>
            <a:ext cx="7705516" cy="835752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650" y="5487521"/>
            <a:ext cx="3158723" cy="234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47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B3DAA85-5857-09FD-8863-BA08AC5771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4151" y="1885950"/>
            <a:ext cx="6172200" cy="12824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020"/>
              </a:lnSpc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slide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3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3790950"/>
            <a:ext cx="6477000" cy="29718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Introduction or summary text to go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lvl="0"/>
            <a:endParaRPr lang="en-GB" dirty="0"/>
          </a:p>
        </p:txBody>
      </p:sp>
      <p:sp>
        <p:nvSpPr>
          <p:cNvPr id="29" name="Freeform 28"/>
          <p:cNvSpPr>
            <a:spLocks/>
          </p:cNvSpPr>
          <p:nvPr userDrawn="1"/>
        </p:nvSpPr>
        <p:spPr bwMode="auto">
          <a:xfrm>
            <a:off x="6425549" y="6902239"/>
            <a:ext cx="4022592" cy="401990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" name="Freeform 6"/>
          <p:cNvSpPr>
            <a:spLocks/>
          </p:cNvSpPr>
          <p:nvPr userDrawn="1"/>
        </p:nvSpPr>
        <p:spPr bwMode="auto">
          <a:xfrm>
            <a:off x="9133771" y="2727306"/>
            <a:ext cx="8076276" cy="807088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07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B3DAA85-5857-09FD-8863-BA08AC5771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4151" y="1885950"/>
            <a:ext cx="6172200" cy="12824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020"/>
              </a:lnSpc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slide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3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933450" y="3790950"/>
            <a:ext cx="6477000" cy="29718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Introduction or summary text to go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Introduction or summary text to go here</a:t>
            </a:r>
            <a:endParaRPr lang="en-GB" dirty="0" smtClean="0"/>
          </a:p>
          <a:p>
            <a:pPr lvl="0"/>
            <a:endParaRPr lang="en-GB" dirty="0"/>
          </a:p>
        </p:txBody>
      </p:sp>
      <p:sp>
        <p:nvSpPr>
          <p:cNvPr id="54" name="Freeform 6"/>
          <p:cNvSpPr>
            <a:spLocks/>
          </p:cNvSpPr>
          <p:nvPr userDrawn="1"/>
        </p:nvSpPr>
        <p:spPr bwMode="auto">
          <a:xfrm>
            <a:off x="14006724" y="2603081"/>
            <a:ext cx="3292334" cy="32901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Freeform 10"/>
          <p:cNvSpPr>
            <a:spLocks/>
          </p:cNvSpPr>
          <p:nvPr userDrawn="1"/>
        </p:nvSpPr>
        <p:spPr bwMode="auto">
          <a:xfrm>
            <a:off x="7125401" y="3790950"/>
            <a:ext cx="10058413" cy="10058413"/>
          </a:xfrm>
          <a:custGeom>
            <a:avLst/>
            <a:gdLst>
              <a:gd name="T0" fmla="*/ 2338 w 2436"/>
              <a:gd name="T1" fmla="*/ 1102 h 2436"/>
              <a:gd name="T2" fmla="*/ 2032 w 2436"/>
              <a:gd name="T3" fmla="*/ 795 h 2436"/>
              <a:gd name="T4" fmla="*/ 1680 w 2436"/>
              <a:gd name="T5" fmla="*/ 726 h 2436"/>
              <a:gd name="T6" fmla="*/ 1602 w 2436"/>
              <a:gd name="T7" fmla="*/ 404 h 2436"/>
              <a:gd name="T8" fmla="*/ 1226 w 2436"/>
              <a:gd name="T9" fmla="*/ 28 h 2436"/>
              <a:gd name="T10" fmla="*/ 1170 w 2436"/>
              <a:gd name="T11" fmla="*/ 28 h 2436"/>
              <a:gd name="T12" fmla="*/ 795 w 2436"/>
              <a:gd name="T13" fmla="*/ 404 h 2436"/>
              <a:gd name="T14" fmla="*/ 707 w 2436"/>
              <a:gd name="T15" fmla="*/ 711 h 2436"/>
              <a:gd name="T16" fmla="*/ 403 w 2436"/>
              <a:gd name="T17" fmla="*/ 795 h 2436"/>
              <a:gd name="T18" fmla="*/ 28 w 2436"/>
              <a:gd name="T19" fmla="*/ 1171 h 2436"/>
              <a:gd name="T20" fmla="*/ 28 w 2436"/>
              <a:gd name="T21" fmla="*/ 1227 h 2436"/>
              <a:gd name="T22" fmla="*/ 403 w 2436"/>
              <a:gd name="T23" fmla="*/ 1603 h 2436"/>
              <a:gd name="T24" fmla="*/ 728 w 2436"/>
              <a:gd name="T25" fmla="*/ 1684 h 2436"/>
              <a:gd name="T26" fmla="*/ 795 w 2436"/>
              <a:gd name="T27" fmla="*/ 2033 h 2436"/>
              <a:gd name="T28" fmla="*/ 1101 w 2436"/>
              <a:gd name="T29" fmla="*/ 2339 h 2436"/>
              <a:gd name="T30" fmla="*/ 1296 w 2436"/>
              <a:gd name="T31" fmla="*/ 2339 h 2436"/>
              <a:gd name="T32" fmla="*/ 1602 w 2436"/>
              <a:gd name="T33" fmla="*/ 2033 h 2436"/>
              <a:gd name="T34" fmla="*/ 1657 w 2436"/>
              <a:gd name="T35" fmla="*/ 1655 h 2436"/>
              <a:gd name="T36" fmla="*/ 2032 w 2436"/>
              <a:gd name="T37" fmla="*/ 1603 h 2436"/>
              <a:gd name="T38" fmla="*/ 2338 w 2436"/>
              <a:gd name="T39" fmla="*/ 1296 h 2436"/>
              <a:gd name="T40" fmla="*/ 2338 w 2436"/>
              <a:gd name="T41" fmla="*/ 1102 h 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436" h="2436">
                <a:moveTo>
                  <a:pt x="2338" y="1102"/>
                </a:moveTo>
                <a:cubicBezTo>
                  <a:pt x="2032" y="795"/>
                  <a:pt x="2032" y="795"/>
                  <a:pt x="2032" y="795"/>
                </a:cubicBezTo>
                <a:cubicBezTo>
                  <a:pt x="2032" y="795"/>
                  <a:pt x="1867" y="631"/>
                  <a:pt x="1680" y="726"/>
                </a:cubicBezTo>
                <a:cubicBezTo>
                  <a:pt x="1713" y="641"/>
                  <a:pt x="1720" y="522"/>
                  <a:pt x="1602" y="404"/>
                </a:cubicBezTo>
                <a:cubicBezTo>
                  <a:pt x="1226" y="28"/>
                  <a:pt x="1226" y="28"/>
                  <a:pt x="1226" y="28"/>
                </a:cubicBezTo>
                <a:cubicBezTo>
                  <a:pt x="1226" y="28"/>
                  <a:pt x="1198" y="0"/>
                  <a:pt x="1170" y="28"/>
                </a:cubicBezTo>
                <a:cubicBezTo>
                  <a:pt x="795" y="404"/>
                  <a:pt x="795" y="404"/>
                  <a:pt x="795" y="404"/>
                </a:cubicBezTo>
                <a:cubicBezTo>
                  <a:pt x="795" y="404"/>
                  <a:pt x="656" y="543"/>
                  <a:pt x="707" y="711"/>
                </a:cubicBezTo>
                <a:cubicBezTo>
                  <a:pt x="624" y="684"/>
                  <a:pt x="514" y="685"/>
                  <a:pt x="403" y="795"/>
                </a:cubicBezTo>
                <a:cubicBezTo>
                  <a:pt x="28" y="1171"/>
                  <a:pt x="28" y="1171"/>
                  <a:pt x="28" y="1171"/>
                </a:cubicBezTo>
                <a:cubicBezTo>
                  <a:pt x="28" y="1171"/>
                  <a:pt x="0" y="1199"/>
                  <a:pt x="28" y="1227"/>
                </a:cubicBezTo>
                <a:cubicBezTo>
                  <a:pt x="403" y="1603"/>
                  <a:pt x="403" y="1603"/>
                  <a:pt x="403" y="1603"/>
                </a:cubicBezTo>
                <a:cubicBezTo>
                  <a:pt x="403" y="1603"/>
                  <a:pt x="552" y="1752"/>
                  <a:pt x="728" y="1684"/>
                </a:cubicBezTo>
                <a:cubicBezTo>
                  <a:pt x="687" y="1770"/>
                  <a:pt x="663" y="1901"/>
                  <a:pt x="795" y="2033"/>
                </a:cubicBezTo>
                <a:cubicBezTo>
                  <a:pt x="1101" y="2339"/>
                  <a:pt x="1101" y="2339"/>
                  <a:pt x="1101" y="2339"/>
                </a:cubicBezTo>
                <a:cubicBezTo>
                  <a:pt x="1101" y="2339"/>
                  <a:pt x="1198" y="2436"/>
                  <a:pt x="1296" y="2339"/>
                </a:cubicBezTo>
                <a:cubicBezTo>
                  <a:pt x="1602" y="2033"/>
                  <a:pt x="1602" y="2033"/>
                  <a:pt x="1602" y="2033"/>
                </a:cubicBezTo>
                <a:cubicBezTo>
                  <a:pt x="1602" y="2033"/>
                  <a:pt x="1782" y="1853"/>
                  <a:pt x="1657" y="1655"/>
                </a:cubicBezTo>
                <a:cubicBezTo>
                  <a:pt x="1740" y="1703"/>
                  <a:pt x="1886" y="1749"/>
                  <a:pt x="2032" y="1603"/>
                </a:cubicBezTo>
                <a:cubicBezTo>
                  <a:pt x="2338" y="1296"/>
                  <a:pt x="2338" y="1296"/>
                  <a:pt x="2338" y="1296"/>
                </a:cubicBezTo>
                <a:cubicBezTo>
                  <a:pt x="2338" y="1296"/>
                  <a:pt x="2436" y="1199"/>
                  <a:pt x="2338" y="1102"/>
                </a:cubicBezTo>
                <a:close/>
              </a:path>
            </a:pathLst>
          </a:custGeom>
          <a:solidFill>
            <a:srgbClr val="FFB81C"/>
          </a:solidFill>
          <a:ln w="38100"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213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58B6BEA-A33F-39EF-608E-B020547A9F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604566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9272406" y="2571750"/>
            <a:ext cx="8439664" cy="7170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F6913E9-7824-708A-3D39-050F0C7681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1084" y="3257550"/>
            <a:ext cx="7012766" cy="3946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Large </a:t>
            </a:r>
            <a:r>
              <a:rPr lang="en-GB" dirty="0"/>
              <a:t>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here.</a:t>
            </a:r>
            <a:endParaRPr lang="en-US" dirty="0"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4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pic>
        <p:nvPicPr>
          <p:cNvPr id="55" name="Picture 54" descr="Shape&#10;&#10;Description automatically generated">
            <a:extLst>
              <a:ext uri="{FF2B5EF4-FFF2-40B4-BE49-F238E27FC236}">
                <a16:creationId xmlns:a16="http://schemas.microsoft.com/office/drawing/2014/main" id="{54DA68F3-DA01-C4F3-51B9-61F864446F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667" y="7233000"/>
            <a:ext cx="3638531" cy="158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67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58B6BEA-A33F-39EF-608E-B020547A9F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604566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F6913E9-7824-708A-3D39-050F0C7681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1084" y="3257550"/>
            <a:ext cx="7012766" cy="3946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Large </a:t>
            </a:r>
            <a:r>
              <a:rPr lang="en-GB" dirty="0"/>
              <a:t>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here.</a:t>
            </a:r>
            <a:endParaRPr lang="en-US" dirty="0"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4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31" name="Picture Placeholder 30"/>
          <p:cNvSpPr>
            <a:spLocks noGrp="1"/>
          </p:cNvSpPr>
          <p:nvPr>
            <p:ph type="pic" sz="quarter" idx="10"/>
          </p:nvPr>
        </p:nvSpPr>
        <p:spPr>
          <a:xfrm>
            <a:off x="8918488" y="3028950"/>
            <a:ext cx="7998421" cy="8000299"/>
          </a:xfrm>
          <a:custGeom>
            <a:avLst/>
            <a:gdLst>
              <a:gd name="connsiteX0" fmla="*/ 3363299 w 6734954"/>
              <a:gd name="connsiteY0" fmla="*/ 398 h 6736535"/>
              <a:gd name="connsiteX1" fmla="*/ 3448762 w 6734954"/>
              <a:gd name="connsiteY1" fmla="*/ 35424 h 6736535"/>
              <a:gd name="connsiteX2" fmla="*/ 4516221 w 6734954"/>
              <a:gd name="connsiteY2" fmla="*/ 1105729 h 6736535"/>
              <a:gd name="connsiteX3" fmla="*/ 4766718 w 6734954"/>
              <a:gd name="connsiteY3" fmla="*/ 1979622 h 6736535"/>
              <a:gd name="connsiteX4" fmla="*/ 5632071 w 6734954"/>
              <a:gd name="connsiteY4" fmla="*/ 2218733 h 6736535"/>
              <a:gd name="connsiteX5" fmla="*/ 6699530 w 6734954"/>
              <a:gd name="connsiteY5" fmla="*/ 3289038 h 6736535"/>
              <a:gd name="connsiteX6" fmla="*/ 6699530 w 6734954"/>
              <a:gd name="connsiteY6" fmla="*/ 3448446 h 6736535"/>
              <a:gd name="connsiteX7" fmla="*/ 5632071 w 6734954"/>
              <a:gd name="connsiteY7" fmla="*/ 4518751 h 6736535"/>
              <a:gd name="connsiteX8" fmla="*/ 4706941 w 6734954"/>
              <a:gd name="connsiteY8" fmla="*/ 4749322 h 6736535"/>
              <a:gd name="connsiteX9" fmla="*/ 4516221 w 6734954"/>
              <a:gd name="connsiteY9" fmla="*/ 5742771 h 6736535"/>
              <a:gd name="connsiteX10" fmla="*/ 3645175 w 6734954"/>
              <a:gd name="connsiteY10" fmla="*/ 6613817 h 6736535"/>
              <a:gd name="connsiteX11" fmla="*/ 3090096 w 6734954"/>
              <a:gd name="connsiteY11" fmla="*/ 6613817 h 6736535"/>
              <a:gd name="connsiteX12" fmla="*/ 2219050 w 6734954"/>
              <a:gd name="connsiteY12" fmla="*/ 5742771 h 6736535"/>
              <a:gd name="connsiteX13" fmla="*/ 2062489 w 6734954"/>
              <a:gd name="connsiteY13" fmla="*/ 4666772 h 6736535"/>
              <a:gd name="connsiteX14" fmla="*/ 995030 w 6734954"/>
              <a:gd name="connsiteY14" fmla="*/ 4518751 h 6736535"/>
              <a:gd name="connsiteX15" fmla="*/ 123984 w 6734954"/>
              <a:gd name="connsiteY15" fmla="*/ 3644858 h 6736535"/>
              <a:gd name="connsiteX16" fmla="*/ 123984 w 6734954"/>
              <a:gd name="connsiteY16" fmla="*/ 3092626 h 6736535"/>
              <a:gd name="connsiteX17" fmla="*/ 995030 w 6734954"/>
              <a:gd name="connsiteY17" fmla="*/ 2218733 h 6736535"/>
              <a:gd name="connsiteX18" fmla="*/ 1997018 w 6734954"/>
              <a:gd name="connsiteY18" fmla="*/ 2022321 h 6736535"/>
              <a:gd name="connsiteX19" fmla="*/ 2219050 w 6734954"/>
              <a:gd name="connsiteY19" fmla="*/ 1105729 h 6736535"/>
              <a:gd name="connsiteX20" fmla="*/ 3289355 w 6734954"/>
              <a:gd name="connsiteY20" fmla="*/ 35424 h 6736535"/>
              <a:gd name="connsiteX21" fmla="*/ 3363299 w 6734954"/>
              <a:gd name="connsiteY21" fmla="*/ 398 h 673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734954" h="6736535">
                <a:moveTo>
                  <a:pt x="3363299" y="398"/>
                </a:moveTo>
                <a:cubicBezTo>
                  <a:pt x="3388985" y="-1937"/>
                  <a:pt x="3418874" y="5535"/>
                  <a:pt x="3448762" y="35424"/>
                </a:cubicBezTo>
                <a:cubicBezTo>
                  <a:pt x="4516221" y="1105729"/>
                  <a:pt x="4516221" y="1105729"/>
                  <a:pt x="4516221" y="1105729"/>
                </a:cubicBezTo>
                <a:cubicBezTo>
                  <a:pt x="4516221" y="1105729"/>
                  <a:pt x="4911893" y="1501401"/>
                  <a:pt x="4766718" y="1979622"/>
                </a:cubicBezTo>
                <a:cubicBezTo>
                  <a:pt x="5002983" y="1902765"/>
                  <a:pt x="5316104" y="1905612"/>
                  <a:pt x="5632071" y="2218733"/>
                </a:cubicBezTo>
                <a:cubicBezTo>
                  <a:pt x="6699530" y="3289038"/>
                  <a:pt x="6699530" y="3289038"/>
                  <a:pt x="6699530" y="3289038"/>
                </a:cubicBezTo>
                <a:cubicBezTo>
                  <a:pt x="6699530" y="3289038"/>
                  <a:pt x="6779234" y="3368742"/>
                  <a:pt x="6699530" y="3448446"/>
                </a:cubicBezTo>
                <a:cubicBezTo>
                  <a:pt x="5632071" y="4518751"/>
                  <a:pt x="5632071" y="4518751"/>
                  <a:pt x="5632071" y="4518751"/>
                </a:cubicBezTo>
                <a:cubicBezTo>
                  <a:pt x="5632071" y="4518751"/>
                  <a:pt x="5207935" y="4942888"/>
                  <a:pt x="4706941" y="4749322"/>
                </a:cubicBezTo>
                <a:cubicBezTo>
                  <a:pt x="4823649" y="4994126"/>
                  <a:pt x="4891967" y="5367025"/>
                  <a:pt x="4516221" y="5742771"/>
                </a:cubicBezTo>
                <a:cubicBezTo>
                  <a:pt x="3645175" y="6613817"/>
                  <a:pt x="3645175" y="6613817"/>
                  <a:pt x="3645175" y="6613817"/>
                </a:cubicBezTo>
                <a:cubicBezTo>
                  <a:pt x="3645175" y="6613817"/>
                  <a:pt x="3369059" y="6889933"/>
                  <a:pt x="3090096" y="6613817"/>
                </a:cubicBezTo>
                <a:cubicBezTo>
                  <a:pt x="2219050" y="5742771"/>
                  <a:pt x="2219050" y="5742771"/>
                  <a:pt x="2219050" y="5742771"/>
                </a:cubicBezTo>
                <a:cubicBezTo>
                  <a:pt x="2219050" y="5742771"/>
                  <a:pt x="1706670" y="5230390"/>
                  <a:pt x="2062489" y="4666772"/>
                </a:cubicBezTo>
                <a:cubicBezTo>
                  <a:pt x="1826225" y="4803407"/>
                  <a:pt x="1410628" y="4934349"/>
                  <a:pt x="995030" y="4518751"/>
                </a:cubicBezTo>
                <a:cubicBezTo>
                  <a:pt x="123984" y="3644858"/>
                  <a:pt x="123984" y="3644858"/>
                  <a:pt x="123984" y="3644858"/>
                </a:cubicBezTo>
                <a:cubicBezTo>
                  <a:pt x="123984" y="3644858"/>
                  <a:pt x="-154979" y="3368742"/>
                  <a:pt x="123984" y="3092626"/>
                </a:cubicBezTo>
                <a:cubicBezTo>
                  <a:pt x="995030" y="2218733"/>
                  <a:pt x="995030" y="2218733"/>
                  <a:pt x="995030" y="2218733"/>
                </a:cubicBezTo>
                <a:cubicBezTo>
                  <a:pt x="995030" y="2218733"/>
                  <a:pt x="1464712" y="1751898"/>
                  <a:pt x="1997018" y="2022321"/>
                </a:cubicBezTo>
                <a:cubicBezTo>
                  <a:pt x="1903082" y="1780363"/>
                  <a:pt x="1883156" y="1441623"/>
                  <a:pt x="2219050" y="1105729"/>
                </a:cubicBezTo>
                <a:cubicBezTo>
                  <a:pt x="3289355" y="35424"/>
                  <a:pt x="3289355" y="35424"/>
                  <a:pt x="3289355" y="35424"/>
                </a:cubicBezTo>
                <a:cubicBezTo>
                  <a:pt x="3289355" y="35424"/>
                  <a:pt x="3320490" y="4290"/>
                  <a:pt x="3363299" y="39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558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ject 4">
            <a:extLst>
              <a:ext uri="{FF2B5EF4-FFF2-40B4-BE49-F238E27FC236}">
                <a16:creationId xmlns:a16="http://schemas.microsoft.com/office/drawing/2014/main" id="{CD7A32B2-359E-0A0E-B601-1BE4CC00D835}"/>
              </a:ext>
            </a:extLst>
          </p:cNvPr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F1F5F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F6913E9-7824-708A-3D39-050F0C7681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450" y="2647950"/>
            <a:ext cx="6934200" cy="43088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Large </a:t>
            </a:r>
            <a:r>
              <a:rPr lang="en-GB" dirty="0"/>
              <a:t>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here.</a:t>
            </a:r>
            <a:endParaRPr lang="en-US" dirty="0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54DA68F3-DA01-C4F3-51B9-61F864446F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1650" y="7358298"/>
            <a:ext cx="3638531" cy="1580063"/>
          </a:xfrm>
          <a:prstGeom prst="rect">
            <a:avLst/>
          </a:prstGeom>
        </p:spPr>
      </p:pic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9196A468-3A72-63BF-3716-AC38DE005B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014"/>
          <a:stretch/>
        </p:blipFill>
        <p:spPr>
          <a:xfrm>
            <a:off x="4019550" y="7965109"/>
            <a:ext cx="2166756" cy="531191"/>
          </a:xfrm>
          <a:prstGeom prst="rect">
            <a:avLst/>
          </a:prstGeom>
        </p:spPr>
      </p:pic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0B5FBBEB-F177-FBF1-ADA3-079FF5719F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8324850" y="2266950"/>
            <a:ext cx="9130611" cy="7757127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2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967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text, im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AB4998FD-B1B7-041D-6D1A-8E57799935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9272406" y="2571750"/>
            <a:ext cx="8439664" cy="7170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F6913E9-7824-708A-3D39-050F0C7681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450" y="2647950"/>
            <a:ext cx="7467600" cy="43088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Large </a:t>
            </a:r>
            <a:r>
              <a:rPr lang="en-GB" dirty="0"/>
              <a:t>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here.</a:t>
            </a:r>
            <a:endParaRPr lang="en-US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pic>
        <p:nvPicPr>
          <p:cNvPr id="58" name="Picture 57" descr="Shape&#10;&#10;Description automatically generated">
            <a:extLst>
              <a:ext uri="{FF2B5EF4-FFF2-40B4-BE49-F238E27FC236}">
                <a16:creationId xmlns:a16="http://schemas.microsoft.com/office/drawing/2014/main" id="{26C8C8F3-D4C7-86E5-1A24-35C3EE0BEA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050" y="1581150"/>
            <a:ext cx="3124200" cy="232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07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 5 -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ject 4">
            <a:extLst>
              <a:ext uri="{FF2B5EF4-FFF2-40B4-BE49-F238E27FC236}">
                <a16:creationId xmlns:a16="http://schemas.microsoft.com/office/drawing/2014/main" id="{CD7A32B2-359E-0A0E-B601-1BE4CC00D835}"/>
              </a:ext>
            </a:extLst>
          </p:cNvPr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F1F5F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A37AAE76-F83F-3B64-9871-59B5520760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39050" y="0"/>
            <a:ext cx="6172200" cy="8496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EAFFB-A08C-9674-69DB-673E7095A5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450" y="2647950"/>
            <a:ext cx="6172200" cy="43088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Large </a:t>
            </a:r>
            <a:r>
              <a:rPr lang="en-GB" dirty="0"/>
              <a:t>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here.</a:t>
            </a:r>
            <a:endParaRPr lang="en-US"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FEAFD7E7-8522-FEAD-8655-4094F8BFBA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28" name="Freeform 27"/>
          <p:cNvSpPr>
            <a:spLocks/>
          </p:cNvSpPr>
          <p:nvPr userDrawn="1"/>
        </p:nvSpPr>
        <p:spPr bwMode="auto">
          <a:xfrm>
            <a:off x="4765459" y="6792664"/>
            <a:ext cx="1312647" cy="1311771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6"/>
          <p:cNvSpPr>
            <a:spLocks/>
          </p:cNvSpPr>
          <p:nvPr userDrawn="1"/>
        </p:nvSpPr>
        <p:spPr bwMode="auto">
          <a:xfrm>
            <a:off x="5197866" y="7448550"/>
            <a:ext cx="2406922" cy="2405316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525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 6 -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ject 4">
            <a:extLst>
              <a:ext uri="{FF2B5EF4-FFF2-40B4-BE49-F238E27FC236}">
                <a16:creationId xmlns:a16="http://schemas.microsoft.com/office/drawing/2014/main" id="{CD7A32B2-359E-0A0E-B601-1BE4CC00D835}"/>
              </a:ext>
            </a:extLst>
          </p:cNvPr>
          <p:cNvSpPr/>
          <p:nvPr userDrawn="1"/>
        </p:nvSpPr>
        <p:spPr>
          <a:xfrm>
            <a:off x="0" y="0"/>
            <a:ext cx="15125700" cy="8496300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F1F5F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A37AAE76-F83F-3B64-9871-59B5520760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69908" y="2647950"/>
            <a:ext cx="6172200" cy="43088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EAFFB-A08C-9674-69DB-673E7095A5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450" y="2647950"/>
            <a:ext cx="6172200" cy="43088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Large </a:t>
            </a:r>
            <a:r>
              <a:rPr lang="en-GB" dirty="0"/>
              <a:t>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here.</a:t>
            </a:r>
            <a:endParaRPr lang="en-US"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FEAFD7E7-8522-FEAD-8655-4094F8BFBA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28" name="Freeform 27"/>
          <p:cNvSpPr>
            <a:spLocks/>
          </p:cNvSpPr>
          <p:nvPr userDrawn="1"/>
        </p:nvSpPr>
        <p:spPr bwMode="auto">
          <a:xfrm>
            <a:off x="13277850" y="-20251"/>
            <a:ext cx="1312647" cy="1311771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6"/>
          <p:cNvSpPr>
            <a:spLocks/>
          </p:cNvSpPr>
          <p:nvPr userDrawn="1"/>
        </p:nvSpPr>
        <p:spPr bwMode="auto">
          <a:xfrm>
            <a:off x="14002905" y="361950"/>
            <a:ext cx="2406922" cy="2405316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6403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 7 -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A37AAE76-F83F-3B64-9871-59B5520760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39050" y="0"/>
            <a:ext cx="6172200" cy="8496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4B45A575-81ED-2450-83B4-A1F90CDB30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06EAFFB-A08C-9674-69DB-673E7095A5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450" y="2647950"/>
            <a:ext cx="6172200" cy="43088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Large </a:t>
            </a:r>
            <a:r>
              <a:rPr lang="en-GB" dirty="0"/>
              <a:t>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here.</a:t>
            </a:r>
            <a:endParaRPr lang="en-US" dirty="0"/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0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1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51" name="Freeform 50"/>
          <p:cNvSpPr>
            <a:spLocks/>
          </p:cNvSpPr>
          <p:nvPr userDrawn="1"/>
        </p:nvSpPr>
        <p:spPr bwMode="auto">
          <a:xfrm>
            <a:off x="4765459" y="6792664"/>
            <a:ext cx="1312647" cy="1311771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" name="Freeform 6"/>
          <p:cNvSpPr>
            <a:spLocks/>
          </p:cNvSpPr>
          <p:nvPr userDrawn="1"/>
        </p:nvSpPr>
        <p:spPr bwMode="auto">
          <a:xfrm>
            <a:off x="5197866" y="7448550"/>
            <a:ext cx="2406922" cy="2405316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224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 8 -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A37AAE76-F83F-3B64-9871-59B5520760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69908" y="2647950"/>
            <a:ext cx="6172200" cy="43088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EAFFB-A08C-9674-69DB-673E7095A5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450" y="2647950"/>
            <a:ext cx="6172200" cy="43088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Large </a:t>
            </a:r>
            <a:r>
              <a:rPr lang="en-GB" dirty="0"/>
              <a:t>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here.</a:t>
            </a:r>
            <a:endParaRPr lang="en-US"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FEAFD7E7-8522-FEAD-8655-4094F8BFBA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28" name="Freeform 27"/>
          <p:cNvSpPr>
            <a:spLocks/>
          </p:cNvSpPr>
          <p:nvPr userDrawn="1"/>
        </p:nvSpPr>
        <p:spPr bwMode="auto">
          <a:xfrm>
            <a:off x="13277850" y="-20251"/>
            <a:ext cx="1312647" cy="1311771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6"/>
          <p:cNvSpPr>
            <a:spLocks/>
          </p:cNvSpPr>
          <p:nvPr userDrawn="1"/>
        </p:nvSpPr>
        <p:spPr bwMode="auto">
          <a:xfrm>
            <a:off x="14002905" y="361950"/>
            <a:ext cx="2406922" cy="2405316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1956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llustr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EBDC06E8-AB03-921C-A2FC-B6F4E7B98F99}"/>
              </a:ext>
            </a:extLst>
          </p:cNvPr>
          <p:cNvSpPr/>
          <p:nvPr userDrawn="1"/>
        </p:nvSpPr>
        <p:spPr>
          <a:xfrm>
            <a:off x="-14080" y="0"/>
            <a:ext cx="15139780" cy="8496300"/>
          </a:xfrm>
          <a:custGeom>
            <a:avLst/>
            <a:gdLst/>
            <a:ahLst/>
            <a:cxnLst/>
            <a:rect l="l" t="t" r="r" b="b"/>
            <a:pathLst>
              <a:path w="11748135" h="8496300">
                <a:moveTo>
                  <a:pt x="11747995" y="0"/>
                </a:moveTo>
                <a:lnTo>
                  <a:pt x="0" y="0"/>
                </a:lnTo>
                <a:lnTo>
                  <a:pt x="0" y="8495995"/>
                </a:lnTo>
                <a:lnTo>
                  <a:pt x="11747995" y="8495995"/>
                </a:lnTo>
                <a:lnTo>
                  <a:pt x="11747995" y="0"/>
                </a:lnTo>
                <a:close/>
              </a:path>
            </a:pathLst>
          </a:custGeom>
          <a:solidFill>
            <a:srgbClr val="E4E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668D4EFC-0542-9138-9A43-E434C28A55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98407" y="2889818"/>
            <a:ext cx="9160243" cy="430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go.</a:t>
            </a:r>
            <a:endParaRPr lang="en-US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C3269EA-3002-0A62-EF8D-766F14AE4B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98407" y="4474724"/>
            <a:ext cx="9160243" cy="430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go.</a:t>
            </a:r>
            <a:endParaRPr lang="en-US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CBD906A6-F5B6-F108-B23F-DD9B60F34E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8407" y="6059630"/>
            <a:ext cx="9160243" cy="430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go.</a:t>
            </a:r>
            <a:endParaRPr lang="en-US" dirty="0"/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EDFE872F-BF91-F2EF-5BA2-0213DF79B4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149617" y="2495550"/>
            <a:ext cx="1219200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en-GB"/>
          </a:p>
        </p:txBody>
      </p:sp>
      <p:sp>
        <p:nvSpPr>
          <p:cNvPr id="3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149617" y="4080568"/>
            <a:ext cx="1219200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en-GB"/>
          </a:p>
        </p:txBody>
      </p:sp>
      <p:sp>
        <p:nvSpPr>
          <p:cNvPr id="39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143533" y="5665474"/>
            <a:ext cx="1219200" cy="121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endParaRPr lang="en-GB"/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40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65" name="Freeform 64"/>
          <p:cNvSpPr>
            <a:spLocks/>
          </p:cNvSpPr>
          <p:nvPr userDrawn="1"/>
        </p:nvSpPr>
        <p:spPr bwMode="auto">
          <a:xfrm>
            <a:off x="11179987" y="6850384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" name="Freeform 6"/>
          <p:cNvSpPr>
            <a:spLocks/>
          </p:cNvSpPr>
          <p:nvPr userDrawn="1"/>
        </p:nvSpPr>
        <p:spPr bwMode="auto">
          <a:xfrm>
            <a:off x="12096341" y="7222280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128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462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-69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F6913E9-7824-708A-3D39-050F0C7681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1084" y="3257550"/>
            <a:ext cx="13337366" cy="43088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Large </a:t>
            </a:r>
            <a:r>
              <a:rPr lang="en-GB" dirty="0"/>
              <a:t>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here.</a:t>
            </a:r>
            <a:endParaRPr lang="en-US" dirty="0"/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52" name="Freeform 6"/>
          <p:cNvSpPr>
            <a:spLocks/>
          </p:cNvSpPr>
          <p:nvPr userDrawn="1"/>
        </p:nvSpPr>
        <p:spPr bwMode="auto">
          <a:xfrm>
            <a:off x="12287250" y="514349"/>
            <a:ext cx="5877352" cy="5873431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FFB81C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" name="Freeform 6"/>
          <p:cNvSpPr>
            <a:spLocks/>
          </p:cNvSpPr>
          <p:nvPr userDrawn="1"/>
        </p:nvSpPr>
        <p:spPr bwMode="auto">
          <a:xfrm>
            <a:off x="11275867" y="4642223"/>
            <a:ext cx="3208571" cy="3206430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FFB81C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374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-69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F6913E9-7824-708A-3D39-050F0C7681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1084" y="3257550"/>
            <a:ext cx="13337366" cy="43088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Large </a:t>
            </a:r>
            <a:r>
              <a:rPr lang="en-GB" dirty="0"/>
              <a:t>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</a:t>
            </a:r>
            <a:r>
              <a:rPr lang="en-US" dirty="0"/>
              <a:t>.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 </a:t>
            </a:r>
            <a:endParaRPr lang="en-US" dirty="0"/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here.</a:t>
            </a:r>
            <a:endParaRPr lang="en-US" dirty="0"/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54" name="Freeform 10"/>
          <p:cNvSpPr>
            <a:spLocks/>
          </p:cNvSpPr>
          <p:nvPr userDrawn="1"/>
        </p:nvSpPr>
        <p:spPr bwMode="auto">
          <a:xfrm>
            <a:off x="10080265" y="4206510"/>
            <a:ext cx="6809915" cy="6809915"/>
          </a:xfrm>
          <a:custGeom>
            <a:avLst/>
            <a:gdLst>
              <a:gd name="T0" fmla="*/ 2338 w 2436"/>
              <a:gd name="T1" fmla="*/ 1102 h 2436"/>
              <a:gd name="T2" fmla="*/ 2032 w 2436"/>
              <a:gd name="T3" fmla="*/ 795 h 2436"/>
              <a:gd name="T4" fmla="*/ 1680 w 2436"/>
              <a:gd name="T5" fmla="*/ 726 h 2436"/>
              <a:gd name="T6" fmla="*/ 1602 w 2436"/>
              <a:gd name="T7" fmla="*/ 404 h 2436"/>
              <a:gd name="T8" fmla="*/ 1226 w 2436"/>
              <a:gd name="T9" fmla="*/ 28 h 2436"/>
              <a:gd name="T10" fmla="*/ 1170 w 2436"/>
              <a:gd name="T11" fmla="*/ 28 h 2436"/>
              <a:gd name="T12" fmla="*/ 795 w 2436"/>
              <a:gd name="T13" fmla="*/ 404 h 2436"/>
              <a:gd name="T14" fmla="*/ 707 w 2436"/>
              <a:gd name="T15" fmla="*/ 711 h 2436"/>
              <a:gd name="T16" fmla="*/ 403 w 2436"/>
              <a:gd name="T17" fmla="*/ 795 h 2436"/>
              <a:gd name="T18" fmla="*/ 28 w 2436"/>
              <a:gd name="T19" fmla="*/ 1171 h 2436"/>
              <a:gd name="T20" fmla="*/ 28 w 2436"/>
              <a:gd name="T21" fmla="*/ 1227 h 2436"/>
              <a:gd name="T22" fmla="*/ 403 w 2436"/>
              <a:gd name="T23" fmla="*/ 1603 h 2436"/>
              <a:gd name="T24" fmla="*/ 728 w 2436"/>
              <a:gd name="T25" fmla="*/ 1684 h 2436"/>
              <a:gd name="T26" fmla="*/ 795 w 2436"/>
              <a:gd name="T27" fmla="*/ 2033 h 2436"/>
              <a:gd name="T28" fmla="*/ 1101 w 2436"/>
              <a:gd name="T29" fmla="*/ 2339 h 2436"/>
              <a:gd name="T30" fmla="*/ 1296 w 2436"/>
              <a:gd name="T31" fmla="*/ 2339 h 2436"/>
              <a:gd name="T32" fmla="*/ 1602 w 2436"/>
              <a:gd name="T33" fmla="*/ 2033 h 2436"/>
              <a:gd name="T34" fmla="*/ 1657 w 2436"/>
              <a:gd name="T35" fmla="*/ 1655 h 2436"/>
              <a:gd name="T36" fmla="*/ 2032 w 2436"/>
              <a:gd name="T37" fmla="*/ 1603 h 2436"/>
              <a:gd name="T38" fmla="*/ 2338 w 2436"/>
              <a:gd name="T39" fmla="*/ 1296 h 2436"/>
              <a:gd name="T40" fmla="*/ 2338 w 2436"/>
              <a:gd name="T41" fmla="*/ 1102 h 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436" h="2436">
                <a:moveTo>
                  <a:pt x="2338" y="1102"/>
                </a:moveTo>
                <a:cubicBezTo>
                  <a:pt x="2032" y="795"/>
                  <a:pt x="2032" y="795"/>
                  <a:pt x="2032" y="795"/>
                </a:cubicBezTo>
                <a:cubicBezTo>
                  <a:pt x="2032" y="795"/>
                  <a:pt x="1867" y="631"/>
                  <a:pt x="1680" y="726"/>
                </a:cubicBezTo>
                <a:cubicBezTo>
                  <a:pt x="1713" y="641"/>
                  <a:pt x="1720" y="522"/>
                  <a:pt x="1602" y="404"/>
                </a:cubicBezTo>
                <a:cubicBezTo>
                  <a:pt x="1226" y="28"/>
                  <a:pt x="1226" y="28"/>
                  <a:pt x="1226" y="28"/>
                </a:cubicBezTo>
                <a:cubicBezTo>
                  <a:pt x="1226" y="28"/>
                  <a:pt x="1198" y="0"/>
                  <a:pt x="1170" y="28"/>
                </a:cubicBezTo>
                <a:cubicBezTo>
                  <a:pt x="795" y="404"/>
                  <a:pt x="795" y="404"/>
                  <a:pt x="795" y="404"/>
                </a:cubicBezTo>
                <a:cubicBezTo>
                  <a:pt x="795" y="404"/>
                  <a:pt x="656" y="543"/>
                  <a:pt x="707" y="711"/>
                </a:cubicBezTo>
                <a:cubicBezTo>
                  <a:pt x="624" y="684"/>
                  <a:pt x="514" y="685"/>
                  <a:pt x="403" y="795"/>
                </a:cubicBezTo>
                <a:cubicBezTo>
                  <a:pt x="28" y="1171"/>
                  <a:pt x="28" y="1171"/>
                  <a:pt x="28" y="1171"/>
                </a:cubicBezTo>
                <a:cubicBezTo>
                  <a:pt x="28" y="1171"/>
                  <a:pt x="0" y="1199"/>
                  <a:pt x="28" y="1227"/>
                </a:cubicBezTo>
                <a:cubicBezTo>
                  <a:pt x="403" y="1603"/>
                  <a:pt x="403" y="1603"/>
                  <a:pt x="403" y="1603"/>
                </a:cubicBezTo>
                <a:cubicBezTo>
                  <a:pt x="403" y="1603"/>
                  <a:pt x="552" y="1752"/>
                  <a:pt x="728" y="1684"/>
                </a:cubicBezTo>
                <a:cubicBezTo>
                  <a:pt x="687" y="1770"/>
                  <a:pt x="663" y="1901"/>
                  <a:pt x="795" y="2033"/>
                </a:cubicBezTo>
                <a:cubicBezTo>
                  <a:pt x="1101" y="2339"/>
                  <a:pt x="1101" y="2339"/>
                  <a:pt x="1101" y="2339"/>
                </a:cubicBezTo>
                <a:cubicBezTo>
                  <a:pt x="1101" y="2339"/>
                  <a:pt x="1198" y="2436"/>
                  <a:pt x="1296" y="2339"/>
                </a:cubicBezTo>
                <a:cubicBezTo>
                  <a:pt x="1602" y="2033"/>
                  <a:pt x="1602" y="2033"/>
                  <a:pt x="1602" y="2033"/>
                </a:cubicBezTo>
                <a:cubicBezTo>
                  <a:pt x="1602" y="2033"/>
                  <a:pt x="1782" y="1853"/>
                  <a:pt x="1657" y="1655"/>
                </a:cubicBezTo>
                <a:cubicBezTo>
                  <a:pt x="1740" y="1703"/>
                  <a:pt x="1886" y="1749"/>
                  <a:pt x="2032" y="1603"/>
                </a:cubicBezTo>
                <a:cubicBezTo>
                  <a:pt x="2338" y="1296"/>
                  <a:pt x="2338" y="1296"/>
                  <a:pt x="2338" y="1296"/>
                </a:cubicBezTo>
                <a:cubicBezTo>
                  <a:pt x="2338" y="1296"/>
                  <a:pt x="2436" y="1199"/>
                  <a:pt x="2338" y="1102"/>
                </a:cubicBezTo>
                <a:close/>
              </a:path>
            </a:pathLst>
          </a:custGeom>
          <a:noFill/>
          <a:ln w="38100">
            <a:solidFill>
              <a:srgbClr val="330072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430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0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1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51" name="Freeform 6"/>
          <p:cNvSpPr>
            <a:spLocks/>
          </p:cNvSpPr>
          <p:nvPr userDrawn="1"/>
        </p:nvSpPr>
        <p:spPr bwMode="auto">
          <a:xfrm>
            <a:off x="10001250" y="6305550"/>
            <a:ext cx="4810552" cy="4807343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41B6E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" name="Freeform 6"/>
          <p:cNvSpPr>
            <a:spLocks/>
          </p:cNvSpPr>
          <p:nvPr userDrawn="1"/>
        </p:nvSpPr>
        <p:spPr bwMode="auto">
          <a:xfrm>
            <a:off x="13306916" y="6146126"/>
            <a:ext cx="1528286" cy="1527267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41B6E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658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only 1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0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1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51" name="Freeform 6"/>
          <p:cNvSpPr>
            <a:spLocks/>
          </p:cNvSpPr>
          <p:nvPr userDrawn="1"/>
        </p:nvSpPr>
        <p:spPr bwMode="auto">
          <a:xfrm>
            <a:off x="10001250" y="6305550"/>
            <a:ext cx="4810552" cy="4807343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41B6E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" name="Freeform 6"/>
          <p:cNvSpPr>
            <a:spLocks/>
          </p:cNvSpPr>
          <p:nvPr userDrawn="1"/>
        </p:nvSpPr>
        <p:spPr bwMode="auto">
          <a:xfrm>
            <a:off x="13306916" y="6146126"/>
            <a:ext cx="1528286" cy="1527267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41B6E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057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0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1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51" name="Freeform 50"/>
          <p:cNvSpPr>
            <a:spLocks/>
          </p:cNvSpPr>
          <p:nvPr userDrawn="1"/>
        </p:nvSpPr>
        <p:spPr bwMode="auto">
          <a:xfrm>
            <a:off x="13089871" y="972624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" name="Freeform 6"/>
          <p:cNvSpPr>
            <a:spLocks/>
          </p:cNvSpPr>
          <p:nvPr userDrawn="1"/>
        </p:nvSpPr>
        <p:spPr bwMode="auto">
          <a:xfrm>
            <a:off x="14039850" y="1352550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541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only 2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0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1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802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 only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AB4998FD-B1B7-041D-6D1A-8E57799935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28" name="Freeform 27"/>
          <p:cNvSpPr>
            <a:spLocks/>
          </p:cNvSpPr>
          <p:nvPr userDrawn="1"/>
        </p:nvSpPr>
        <p:spPr bwMode="auto">
          <a:xfrm>
            <a:off x="10791721" y="285750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41B6E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6"/>
          <p:cNvSpPr>
            <a:spLocks/>
          </p:cNvSpPr>
          <p:nvPr userDrawn="1"/>
        </p:nvSpPr>
        <p:spPr bwMode="auto">
          <a:xfrm>
            <a:off x="11617772" y="-1695450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41B6E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399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onl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EBDC06E8-AB03-921C-A2FC-B6F4E7B98F99}"/>
              </a:ext>
            </a:extLst>
          </p:cNvPr>
          <p:cNvSpPr/>
          <p:nvPr userDrawn="1"/>
        </p:nvSpPr>
        <p:spPr>
          <a:xfrm>
            <a:off x="-14080" y="0"/>
            <a:ext cx="15139780" cy="8496300"/>
          </a:xfrm>
          <a:custGeom>
            <a:avLst/>
            <a:gdLst/>
            <a:ahLst/>
            <a:cxnLst/>
            <a:rect l="l" t="t" r="r" b="b"/>
            <a:pathLst>
              <a:path w="11748135" h="8496300">
                <a:moveTo>
                  <a:pt x="11747995" y="0"/>
                </a:moveTo>
                <a:lnTo>
                  <a:pt x="0" y="0"/>
                </a:lnTo>
                <a:lnTo>
                  <a:pt x="0" y="8495995"/>
                </a:lnTo>
                <a:lnTo>
                  <a:pt x="11747995" y="8495995"/>
                </a:lnTo>
                <a:lnTo>
                  <a:pt x="11747995" y="0"/>
                </a:lnTo>
                <a:close/>
              </a:path>
            </a:pathLst>
          </a:custGeom>
          <a:solidFill>
            <a:srgbClr val="E4E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EDFE872F-BF91-F2EF-5BA2-0213DF79B4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40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42" name="Freeform 10"/>
          <p:cNvSpPr>
            <a:spLocks/>
          </p:cNvSpPr>
          <p:nvPr userDrawn="1"/>
        </p:nvSpPr>
        <p:spPr bwMode="auto">
          <a:xfrm>
            <a:off x="8417795" y="5467350"/>
            <a:ext cx="6809915" cy="6809915"/>
          </a:xfrm>
          <a:custGeom>
            <a:avLst/>
            <a:gdLst>
              <a:gd name="T0" fmla="*/ 2338 w 2436"/>
              <a:gd name="T1" fmla="*/ 1102 h 2436"/>
              <a:gd name="T2" fmla="*/ 2032 w 2436"/>
              <a:gd name="T3" fmla="*/ 795 h 2436"/>
              <a:gd name="T4" fmla="*/ 1680 w 2436"/>
              <a:gd name="T5" fmla="*/ 726 h 2436"/>
              <a:gd name="T6" fmla="*/ 1602 w 2436"/>
              <a:gd name="T7" fmla="*/ 404 h 2436"/>
              <a:gd name="T8" fmla="*/ 1226 w 2436"/>
              <a:gd name="T9" fmla="*/ 28 h 2436"/>
              <a:gd name="T10" fmla="*/ 1170 w 2436"/>
              <a:gd name="T11" fmla="*/ 28 h 2436"/>
              <a:gd name="T12" fmla="*/ 795 w 2436"/>
              <a:gd name="T13" fmla="*/ 404 h 2436"/>
              <a:gd name="T14" fmla="*/ 707 w 2436"/>
              <a:gd name="T15" fmla="*/ 711 h 2436"/>
              <a:gd name="T16" fmla="*/ 403 w 2436"/>
              <a:gd name="T17" fmla="*/ 795 h 2436"/>
              <a:gd name="T18" fmla="*/ 28 w 2436"/>
              <a:gd name="T19" fmla="*/ 1171 h 2436"/>
              <a:gd name="T20" fmla="*/ 28 w 2436"/>
              <a:gd name="T21" fmla="*/ 1227 h 2436"/>
              <a:gd name="T22" fmla="*/ 403 w 2436"/>
              <a:gd name="T23" fmla="*/ 1603 h 2436"/>
              <a:gd name="T24" fmla="*/ 728 w 2436"/>
              <a:gd name="T25" fmla="*/ 1684 h 2436"/>
              <a:gd name="T26" fmla="*/ 795 w 2436"/>
              <a:gd name="T27" fmla="*/ 2033 h 2436"/>
              <a:gd name="T28" fmla="*/ 1101 w 2436"/>
              <a:gd name="T29" fmla="*/ 2339 h 2436"/>
              <a:gd name="T30" fmla="*/ 1296 w 2436"/>
              <a:gd name="T31" fmla="*/ 2339 h 2436"/>
              <a:gd name="T32" fmla="*/ 1602 w 2436"/>
              <a:gd name="T33" fmla="*/ 2033 h 2436"/>
              <a:gd name="T34" fmla="*/ 1657 w 2436"/>
              <a:gd name="T35" fmla="*/ 1655 h 2436"/>
              <a:gd name="T36" fmla="*/ 2032 w 2436"/>
              <a:gd name="T37" fmla="*/ 1603 h 2436"/>
              <a:gd name="T38" fmla="*/ 2338 w 2436"/>
              <a:gd name="T39" fmla="*/ 1296 h 2436"/>
              <a:gd name="T40" fmla="*/ 2338 w 2436"/>
              <a:gd name="T41" fmla="*/ 1102 h 2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436" h="2436">
                <a:moveTo>
                  <a:pt x="2338" y="1102"/>
                </a:moveTo>
                <a:cubicBezTo>
                  <a:pt x="2032" y="795"/>
                  <a:pt x="2032" y="795"/>
                  <a:pt x="2032" y="795"/>
                </a:cubicBezTo>
                <a:cubicBezTo>
                  <a:pt x="2032" y="795"/>
                  <a:pt x="1867" y="631"/>
                  <a:pt x="1680" y="726"/>
                </a:cubicBezTo>
                <a:cubicBezTo>
                  <a:pt x="1713" y="641"/>
                  <a:pt x="1720" y="522"/>
                  <a:pt x="1602" y="404"/>
                </a:cubicBezTo>
                <a:cubicBezTo>
                  <a:pt x="1226" y="28"/>
                  <a:pt x="1226" y="28"/>
                  <a:pt x="1226" y="28"/>
                </a:cubicBezTo>
                <a:cubicBezTo>
                  <a:pt x="1226" y="28"/>
                  <a:pt x="1198" y="0"/>
                  <a:pt x="1170" y="28"/>
                </a:cubicBezTo>
                <a:cubicBezTo>
                  <a:pt x="795" y="404"/>
                  <a:pt x="795" y="404"/>
                  <a:pt x="795" y="404"/>
                </a:cubicBezTo>
                <a:cubicBezTo>
                  <a:pt x="795" y="404"/>
                  <a:pt x="656" y="543"/>
                  <a:pt x="707" y="711"/>
                </a:cubicBezTo>
                <a:cubicBezTo>
                  <a:pt x="624" y="684"/>
                  <a:pt x="514" y="685"/>
                  <a:pt x="403" y="795"/>
                </a:cubicBezTo>
                <a:cubicBezTo>
                  <a:pt x="28" y="1171"/>
                  <a:pt x="28" y="1171"/>
                  <a:pt x="28" y="1171"/>
                </a:cubicBezTo>
                <a:cubicBezTo>
                  <a:pt x="28" y="1171"/>
                  <a:pt x="0" y="1199"/>
                  <a:pt x="28" y="1227"/>
                </a:cubicBezTo>
                <a:cubicBezTo>
                  <a:pt x="403" y="1603"/>
                  <a:pt x="403" y="1603"/>
                  <a:pt x="403" y="1603"/>
                </a:cubicBezTo>
                <a:cubicBezTo>
                  <a:pt x="403" y="1603"/>
                  <a:pt x="552" y="1752"/>
                  <a:pt x="728" y="1684"/>
                </a:cubicBezTo>
                <a:cubicBezTo>
                  <a:pt x="687" y="1770"/>
                  <a:pt x="663" y="1901"/>
                  <a:pt x="795" y="2033"/>
                </a:cubicBezTo>
                <a:cubicBezTo>
                  <a:pt x="1101" y="2339"/>
                  <a:pt x="1101" y="2339"/>
                  <a:pt x="1101" y="2339"/>
                </a:cubicBezTo>
                <a:cubicBezTo>
                  <a:pt x="1101" y="2339"/>
                  <a:pt x="1198" y="2436"/>
                  <a:pt x="1296" y="2339"/>
                </a:cubicBezTo>
                <a:cubicBezTo>
                  <a:pt x="1602" y="2033"/>
                  <a:pt x="1602" y="2033"/>
                  <a:pt x="1602" y="2033"/>
                </a:cubicBezTo>
                <a:cubicBezTo>
                  <a:pt x="1602" y="2033"/>
                  <a:pt x="1782" y="1853"/>
                  <a:pt x="1657" y="1655"/>
                </a:cubicBezTo>
                <a:cubicBezTo>
                  <a:pt x="1740" y="1703"/>
                  <a:pt x="1886" y="1749"/>
                  <a:pt x="2032" y="1603"/>
                </a:cubicBezTo>
                <a:cubicBezTo>
                  <a:pt x="2338" y="1296"/>
                  <a:pt x="2338" y="1296"/>
                  <a:pt x="2338" y="1296"/>
                </a:cubicBezTo>
                <a:cubicBezTo>
                  <a:pt x="2338" y="1296"/>
                  <a:pt x="2436" y="1199"/>
                  <a:pt x="2338" y="1102"/>
                </a:cubicBezTo>
                <a:close/>
              </a:path>
            </a:pathLst>
          </a:custGeom>
          <a:solidFill>
            <a:srgbClr val="41B6E6"/>
          </a:solidFill>
          <a:ln w="38100"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827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3873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in lozen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75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8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4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5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28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253663" y="1352550"/>
            <a:ext cx="11623825" cy="9875295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9" name="Freeform 28"/>
          <p:cNvSpPr>
            <a:spLocks/>
          </p:cNvSpPr>
          <p:nvPr userDrawn="1"/>
        </p:nvSpPr>
        <p:spPr bwMode="auto">
          <a:xfrm>
            <a:off x="13513927" y="1362940"/>
            <a:ext cx="2892335" cy="2890405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1464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in lozen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AB4998FD-B1B7-041D-6D1A-8E57799935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28" name="Freeform 27"/>
          <p:cNvSpPr>
            <a:spLocks/>
          </p:cNvSpPr>
          <p:nvPr userDrawn="1"/>
        </p:nvSpPr>
        <p:spPr bwMode="auto">
          <a:xfrm>
            <a:off x="12820650" y="490820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41B6E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6"/>
          <p:cNvSpPr>
            <a:spLocks/>
          </p:cNvSpPr>
          <p:nvPr userDrawn="1"/>
        </p:nvSpPr>
        <p:spPr bwMode="auto">
          <a:xfrm>
            <a:off x="13911407" y="1047750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41B6E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551466" y="490820"/>
            <a:ext cx="12655485" cy="10618245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030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in lozen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EBDC06E8-AB03-921C-A2FC-B6F4E7B98F99}"/>
              </a:ext>
            </a:extLst>
          </p:cNvPr>
          <p:cNvSpPr/>
          <p:nvPr userDrawn="1"/>
        </p:nvSpPr>
        <p:spPr>
          <a:xfrm>
            <a:off x="-14080" y="0"/>
            <a:ext cx="15139780" cy="8496300"/>
          </a:xfrm>
          <a:custGeom>
            <a:avLst/>
            <a:gdLst/>
            <a:ahLst/>
            <a:cxnLst/>
            <a:rect l="l" t="t" r="r" b="b"/>
            <a:pathLst>
              <a:path w="11748135" h="8496300">
                <a:moveTo>
                  <a:pt x="11747995" y="0"/>
                </a:moveTo>
                <a:lnTo>
                  <a:pt x="0" y="0"/>
                </a:lnTo>
                <a:lnTo>
                  <a:pt x="0" y="8495995"/>
                </a:lnTo>
                <a:lnTo>
                  <a:pt x="11747995" y="8495995"/>
                </a:lnTo>
                <a:lnTo>
                  <a:pt x="11747995" y="0"/>
                </a:lnTo>
                <a:close/>
              </a:path>
            </a:pathLst>
          </a:custGeom>
          <a:solidFill>
            <a:srgbClr val="E4E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EDFE872F-BF91-F2EF-5BA2-0213DF79B4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40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27" name="Freeform 26"/>
          <p:cNvSpPr>
            <a:spLocks/>
          </p:cNvSpPr>
          <p:nvPr userDrawn="1"/>
        </p:nvSpPr>
        <p:spPr bwMode="auto">
          <a:xfrm>
            <a:off x="12820650" y="490820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Freeform 6"/>
          <p:cNvSpPr>
            <a:spLocks/>
          </p:cNvSpPr>
          <p:nvPr userDrawn="1"/>
        </p:nvSpPr>
        <p:spPr bwMode="auto">
          <a:xfrm>
            <a:off x="13911407" y="1047750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3551466" y="490820"/>
            <a:ext cx="12655485" cy="10618245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8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ectang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75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8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4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5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29" name="Freeform 28"/>
          <p:cNvSpPr>
            <a:spLocks/>
          </p:cNvSpPr>
          <p:nvPr userDrawn="1"/>
        </p:nvSpPr>
        <p:spPr bwMode="auto">
          <a:xfrm>
            <a:off x="11000187" y="7246546"/>
            <a:ext cx="2892335" cy="2890405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Freeform 30"/>
          <p:cNvSpPr>
            <a:spLocks/>
          </p:cNvSpPr>
          <p:nvPr userDrawn="1"/>
        </p:nvSpPr>
        <p:spPr bwMode="auto">
          <a:xfrm>
            <a:off x="13075087" y="6929271"/>
            <a:ext cx="1455453" cy="1454482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2179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ectangle 1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75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8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4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25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29" name="Freeform 28"/>
          <p:cNvSpPr>
            <a:spLocks/>
          </p:cNvSpPr>
          <p:nvPr userDrawn="1"/>
        </p:nvSpPr>
        <p:spPr bwMode="auto">
          <a:xfrm>
            <a:off x="11000187" y="7246546"/>
            <a:ext cx="2892335" cy="2890405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Freeform 30"/>
          <p:cNvSpPr>
            <a:spLocks/>
          </p:cNvSpPr>
          <p:nvPr userDrawn="1"/>
        </p:nvSpPr>
        <p:spPr bwMode="auto">
          <a:xfrm>
            <a:off x="13075087" y="6929271"/>
            <a:ext cx="1455453" cy="1454482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9799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rectang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28" name="Freeform 27"/>
          <p:cNvSpPr>
            <a:spLocks/>
          </p:cNvSpPr>
          <p:nvPr userDrawn="1"/>
        </p:nvSpPr>
        <p:spPr bwMode="auto">
          <a:xfrm>
            <a:off x="13264915" y="6381750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41B6E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6"/>
          <p:cNvSpPr>
            <a:spLocks/>
          </p:cNvSpPr>
          <p:nvPr userDrawn="1"/>
        </p:nvSpPr>
        <p:spPr bwMode="auto">
          <a:xfrm>
            <a:off x="13963650" y="4400550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41B6E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836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ectang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EBDC06E8-AB03-921C-A2FC-B6F4E7B98F99}"/>
              </a:ext>
            </a:extLst>
          </p:cNvPr>
          <p:cNvSpPr/>
          <p:nvPr userDrawn="1"/>
        </p:nvSpPr>
        <p:spPr>
          <a:xfrm>
            <a:off x="-14080" y="0"/>
            <a:ext cx="15139780" cy="8496300"/>
          </a:xfrm>
          <a:custGeom>
            <a:avLst/>
            <a:gdLst/>
            <a:ahLst/>
            <a:cxnLst/>
            <a:rect l="l" t="t" r="r" b="b"/>
            <a:pathLst>
              <a:path w="11748135" h="8496300">
                <a:moveTo>
                  <a:pt x="11747995" y="0"/>
                </a:moveTo>
                <a:lnTo>
                  <a:pt x="0" y="0"/>
                </a:lnTo>
                <a:lnTo>
                  <a:pt x="0" y="8495995"/>
                </a:lnTo>
                <a:lnTo>
                  <a:pt x="11747995" y="8495995"/>
                </a:lnTo>
                <a:lnTo>
                  <a:pt x="11747995" y="0"/>
                </a:lnTo>
                <a:close/>
              </a:path>
            </a:pathLst>
          </a:custGeom>
          <a:solidFill>
            <a:srgbClr val="E4E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40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27" name="Freeform 26"/>
          <p:cNvSpPr>
            <a:spLocks/>
          </p:cNvSpPr>
          <p:nvPr userDrawn="1"/>
        </p:nvSpPr>
        <p:spPr bwMode="auto">
          <a:xfrm>
            <a:off x="13560386" y="7033621"/>
            <a:ext cx="1246614" cy="1245782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Freeform 6"/>
          <p:cNvSpPr>
            <a:spLocks/>
          </p:cNvSpPr>
          <p:nvPr userDrawn="1"/>
        </p:nvSpPr>
        <p:spPr bwMode="auto">
          <a:xfrm>
            <a:off x="11180207" y="7170977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801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3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28" name="Freeform 27"/>
          <p:cNvSpPr>
            <a:spLocks/>
          </p:cNvSpPr>
          <p:nvPr userDrawn="1"/>
        </p:nvSpPr>
        <p:spPr bwMode="auto">
          <a:xfrm>
            <a:off x="13742262" y="4215245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41B6E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6"/>
          <p:cNvSpPr>
            <a:spLocks/>
          </p:cNvSpPr>
          <p:nvPr userDrawn="1"/>
        </p:nvSpPr>
        <p:spPr bwMode="auto">
          <a:xfrm>
            <a:off x="14268450" y="2190750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41B6E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650" y="0"/>
            <a:ext cx="638175" cy="647700"/>
          </a:xfrm>
          <a:prstGeom prst="rect">
            <a:avLst/>
          </a:prstGeom>
        </p:spPr>
      </p:pic>
      <p:sp>
        <p:nvSpPr>
          <p:cNvPr id="31" name="TextBox 30"/>
          <p:cNvSpPr txBox="1"/>
          <p:nvPr userDrawn="1"/>
        </p:nvSpPr>
        <p:spPr>
          <a:xfrm>
            <a:off x="15182850" y="742950"/>
            <a:ext cx="22859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insert your image: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Go to Design tab.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Click Format Background.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Select Picture or Texture fill.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Click File and browse your files.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If your image doesn’t fill the space or is too large, select tile picture as texture. Use the X and Y axis adjustments and scale to fit your image.   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104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lumn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7345E10A-3941-9CF3-4F4D-DC4C554936FE}"/>
              </a:ext>
            </a:extLst>
          </p:cNvPr>
          <p:cNvSpPr/>
          <p:nvPr userDrawn="1"/>
        </p:nvSpPr>
        <p:spPr>
          <a:xfrm>
            <a:off x="1" y="2495550"/>
            <a:ext cx="7562850" cy="4335332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59992" y="0"/>
                </a:moveTo>
                <a:lnTo>
                  <a:pt x="0" y="0"/>
                </a:lnTo>
                <a:lnTo>
                  <a:pt x="0" y="6403060"/>
                </a:lnTo>
                <a:lnTo>
                  <a:pt x="7559992" y="6403060"/>
                </a:lnTo>
                <a:lnTo>
                  <a:pt x="7559992" y="0"/>
                </a:lnTo>
                <a:close/>
              </a:path>
            </a:pathLst>
          </a:custGeom>
          <a:solidFill>
            <a:srgbClr val="E4E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98FAF5-DCBF-57DB-1B4B-D728677FD29E}"/>
              </a:ext>
            </a:extLst>
          </p:cNvPr>
          <p:cNvSpPr/>
          <p:nvPr userDrawn="1"/>
        </p:nvSpPr>
        <p:spPr>
          <a:xfrm>
            <a:off x="7562850" y="2503618"/>
            <a:ext cx="7562850" cy="4335332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F1F5F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87D55E0E-AA05-A40D-02DA-7491703FE0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29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0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1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2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3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4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52" name="Freeform 51"/>
          <p:cNvSpPr>
            <a:spLocks/>
          </p:cNvSpPr>
          <p:nvPr userDrawn="1"/>
        </p:nvSpPr>
        <p:spPr bwMode="auto">
          <a:xfrm>
            <a:off x="11216885" y="6954954"/>
            <a:ext cx="1437836" cy="1436877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41B6E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" name="Freeform 6"/>
          <p:cNvSpPr>
            <a:spLocks/>
          </p:cNvSpPr>
          <p:nvPr userDrawn="1"/>
        </p:nvSpPr>
        <p:spPr bwMode="auto">
          <a:xfrm>
            <a:off x="11830050" y="7435287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41B6E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761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 layout photos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87D55E0E-AA05-A40D-02DA-7491703FE0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98FAF5-DCBF-57DB-1B4B-D728677FD29E}"/>
              </a:ext>
            </a:extLst>
          </p:cNvPr>
          <p:cNvSpPr/>
          <p:nvPr userDrawn="1"/>
        </p:nvSpPr>
        <p:spPr>
          <a:xfrm>
            <a:off x="0" y="2114550"/>
            <a:ext cx="15125700" cy="4953000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F1F5F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Picture Placeholder 48">
            <a:extLst>
              <a:ext uri="{FF2B5EF4-FFF2-40B4-BE49-F238E27FC236}">
                <a16:creationId xmlns:a16="http://schemas.microsoft.com/office/drawing/2014/main" id="{2A82B67D-0D94-CFAA-67BE-A549805BB1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3450" y="2487482"/>
            <a:ext cx="3429000" cy="2057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D5DB595-5AAC-9254-91A7-086DA4CF1C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450" y="5660268"/>
            <a:ext cx="3429000" cy="86177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4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</a:t>
            </a:r>
            <a:r>
              <a:rPr lang="en-GB" dirty="0" smtClean="0"/>
              <a:t>large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amounts </a:t>
            </a:r>
            <a:r>
              <a:rPr lang="en-GB" dirty="0"/>
              <a:t>of text to go here </a:t>
            </a:r>
            <a:r>
              <a:rPr lang="en-US" dirty="0" smtClean="0"/>
              <a:t>l</a:t>
            </a:r>
            <a:r>
              <a:rPr lang="en-GB" dirty="0" err="1" smtClean="0"/>
              <a:t>arge</a:t>
            </a:r>
            <a:r>
              <a:rPr lang="en-GB" dirty="0" smtClean="0"/>
              <a:t> amounts</a:t>
            </a:r>
            <a:endParaRPr lang="en-US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CFE98B7B-3BCC-9D41-4221-9A4F6F976774}"/>
              </a:ext>
            </a:extLst>
          </p:cNvPr>
          <p:cNvSpPr/>
          <p:nvPr userDrawn="1"/>
        </p:nvSpPr>
        <p:spPr>
          <a:xfrm>
            <a:off x="4972049" y="2305766"/>
            <a:ext cx="45719" cy="4372716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38D32E-C5FE-C84D-6C72-8374F54B20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450" y="4877349"/>
            <a:ext cx="4038600" cy="553998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br>
              <a:rPr lang="en-GB" dirty="0"/>
            </a:br>
            <a:r>
              <a:rPr lang="en-GB" dirty="0"/>
              <a:t>two lines if required</a:t>
            </a:r>
            <a:endParaRPr lang="en-US" dirty="0"/>
          </a:p>
        </p:txBody>
      </p:sp>
      <p:sp>
        <p:nvSpPr>
          <p:cNvPr id="16" name="Picture Placeholder 48">
            <a:extLst>
              <a:ext uri="{FF2B5EF4-FFF2-40B4-BE49-F238E27FC236}">
                <a16:creationId xmlns:a16="http://schemas.microsoft.com/office/drawing/2014/main" id="{9C3AE0C1-6F08-F14C-212F-2BFEC6DCB81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639921" y="2487482"/>
            <a:ext cx="3429000" cy="2057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76EA998-8E76-04FB-409E-4DE8BE70ED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9921" y="5660268"/>
            <a:ext cx="3429000" cy="86177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4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</a:t>
            </a:r>
            <a:r>
              <a:rPr lang="en-GB" dirty="0" smtClean="0"/>
              <a:t>large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amounts </a:t>
            </a:r>
            <a:r>
              <a:rPr lang="en-GB" dirty="0"/>
              <a:t>of text to go here </a:t>
            </a:r>
            <a:r>
              <a:rPr lang="en-GB" dirty="0" smtClean="0"/>
              <a:t>large </a:t>
            </a:r>
            <a:r>
              <a:rPr lang="en-GB" dirty="0"/>
              <a:t>amounts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DBD14B9-841C-8E30-8B20-417BD76DA7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39921" y="4877349"/>
            <a:ext cx="4038600" cy="553998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br>
              <a:rPr lang="en-GB" dirty="0"/>
            </a:br>
            <a:r>
              <a:rPr lang="en-GB" dirty="0"/>
              <a:t>two lines if required</a:t>
            </a:r>
            <a:endParaRPr lang="en-US" dirty="0"/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E89FC2DE-8DF6-589A-B19D-1F9732F5540B}"/>
              </a:ext>
            </a:extLst>
          </p:cNvPr>
          <p:cNvSpPr/>
          <p:nvPr userDrawn="1"/>
        </p:nvSpPr>
        <p:spPr>
          <a:xfrm>
            <a:off x="9880225" y="2305766"/>
            <a:ext cx="45719" cy="4372716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20" name="Picture Placeholder 48">
            <a:extLst>
              <a:ext uri="{FF2B5EF4-FFF2-40B4-BE49-F238E27FC236}">
                <a16:creationId xmlns:a16="http://schemas.microsoft.com/office/drawing/2014/main" id="{FECB5A42-07EC-5C58-6238-BBD5AEF17E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628780" y="2487482"/>
            <a:ext cx="3429000" cy="2057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92377D5-FED2-D9AC-8D95-A69E37A57F8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628780" y="5660268"/>
            <a:ext cx="3429000" cy="86177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4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</a:t>
            </a:r>
            <a:r>
              <a:rPr lang="en-GB" dirty="0" smtClean="0"/>
              <a:t>large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amounts </a:t>
            </a:r>
            <a:r>
              <a:rPr lang="en-GB" dirty="0"/>
              <a:t>of text to go here </a:t>
            </a:r>
            <a:r>
              <a:rPr lang="en-GB" dirty="0" smtClean="0"/>
              <a:t>large </a:t>
            </a:r>
            <a:r>
              <a:rPr lang="en-GB" dirty="0"/>
              <a:t>amounts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57DE352-BCFB-D74B-8C9D-4B6BFEA3C2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28780" y="4877349"/>
            <a:ext cx="4038600" cy="553998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br>
              <a:rPr lang="en-GB" dirty="0"/>
            </a:br>
            <a:r>
              <a:rPr lang="en-GB" dirty="0"/>
              <a:t>two lines if required</a:t>
            </a:r>
            <a:endParaRPr lang="en-US" dirty="0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11253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24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7" name="Freeform 46"/>
          <p:cNvSpPr>
            <a:spLocks/>
          </p:cNvSpPr>
          <p:nvPr userDrawn="1"/>
        </p:nvSpPr>
        <p:spPr bwMode="auto">
          <a:xfrm>
            <a:off x="12820650" y="60114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00A499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Freeform 6"/>
          <p:cNvSpPr>
            <a:spLocks/>
          </p:cNvSpPr>
          <p:nvPr userDrawn="1"/>
        </p:nvSpPr>
        <p:spPr bwMode="auto">
          <a:xfrm>
            <a:off x="14068443" y="281595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00A499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364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 layout photos - d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4">
            <a:extLst>
              <a:ext uri="{FF2B5EF4-FFF2-40B4-BE49-F238E27FC236}">
                <a16:creationId xmlns:a16="http://schemas.microsoft.com/office/drawing/2014/main" id="{FF98FAF5-DCBF-57DB-1B4B-D728677FD29E}"/>
              </a:ext>
            </a:extLst>
          </p:cNvPr>
          <p:cNvSpPr/>
          <p:nvPr userDrawn="1"/>
        </p:nvSpPr>
        <p:spPr>
          <a:xfrm>
            <a:off x="0" y="2114550"/>
            <a:ext cx="15125700" cy="6381750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00308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id="{CFE98B7B-3BCC-9D41-4221-9A4F6F976774}"/>
              </a:ext>
            </a:extLst>
          </p:cNvPr>
          <p:cNvSpPr/>
          <p:nvPr userDrawn="1"/>
        </p:nvSpPr>
        <p:spPr>
          <a:xfrm>
            <a:off x="4972049" y="2305766"/>
            <a:ext cx="45719" cy="4372716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5E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E89FC2DE-8DF6-589A-B19D-1F9732F5540B}"/>
              </a:ext>
            </a:extLst>
          </p:cNvPr>
          <p:cNvSpPr/>
          <p:nvPr userDrawn="1"/>
        </p:nvSpPr>
        <p:spPr>
          <a:xfrm>
            <a:off x="9880225" y="2305766"/>
            <a:ext cx="45719" cy="4372716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5E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87D55E0E-AA05-A40D-02DA-7491703FE0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5" name="Picture Placeholder 48">
            <a:extLst>
              <a:ext uri="{FF2B5EF4-FFF2-40B4-BE49-F238E27FC236}">
                <a16:creationId xmlns:a16="http://schemas.microsoft.com/office/drawing/2014/main" id="{2A82B67D-0D94-CFAA-67BE-A549805BB1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3450" y="2487482"/>
            <a:ext cx="3429000" cy="2057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D5DB595-5AAC-9254-91A7-086DA4CF1C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450" y="5660268"/>
            <a:ext cx="3429000" cy="86177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</a:t>
            </a:r>
            <a:r>
              <a:rPr lang="en-GB" dirty="0" smtClean="0"/>
              <a:t>large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amounts </a:t>
            </a:r>
            <a:r>
              <a:rPr lang="en-GB" dirty="0"/>
              <a:t>of text to go here </a:t>
            </a:r>
            <a:r>
              <a:rPr lang="en-US" dirty="0" smtClean="0"/>
              <a:t>l</a:t>
            </a:r>
            <a:r>
              <a:rPr lang="en-GB" dirty="0" err="1" smtClean="0"/>
              <a:t>arge</a:t>
            </a:r>
            <a:r>
              <a:rPr lang="en-GB" dirty="0" smtClean="0"/>
              <a:t> </a:t>
            </a:r>
            <a:r>
              <a:rPr lang="en-GB" dirty="0"/>
              <a:t>amounts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38D32E-C5FE-C84D-6C72-8374F54B20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450" y="4877349"/>
            <a:ext cx="4038600" cy="553998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br>
              <a:rPr lang="en-GB" dirty="0"/>
            </a:br>
            <a:r>
              <a:rPr lang="en-GB" dirty="0"/>
              <a:t>two lines if required</a:t>
            </a:r>
            <a:endParaRPr lang="en-US" dirty="0"/>
          </a:p>
        </p:txBody>
      </p:sp>
      <p:sp>
        <p:nvSpPr>
          <p:cNvPr id="16" name="Picture Placeholder 48">
            <a:extLst>
              <a:ext uri="{FF2B5EF4-FFF2-40B4-BE49-F238E27FC236}">
                <a16:creationId xmlns:a16="http://schemas.microsoft.com/office/drawing/2014/main" id="{9C3AE0C1-6F08-F14C-212F-2BFEC6DCB81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639921" y="2487482"/>
            <a:ext cx="3429000" cy="2057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76EA998-8E76-04FB-409E-4DE8BE70ED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9921" y="5660268"/>
            <a:ext cx="3429000" cy="86177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</a:t>
            </a:r>
            <a:r>
              <a:rPr lang="en-GB" dirty="0" smtClean="0"/>
              <a:t>large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amounts </a:t>
            </a:r>
            <a:r>
              <a:rPr lang="en-GB" dirty="0"/>
              <a:t>of text to go here </a:t>
            </a:r>
            <a:r>
              <a:rPr lang="en-US" dirty="0" smtClean="0"/>
              <a:t>l</a:t>
            </a:r>
            <a:r>
              <a:rPr lang="en-GB" dirty="0" err="1" smtClean="0"/>
              <a:t>arge</a:t>
            </a:r>
            <a:r>
              <a:rPr lang="en-GB" dirty="0" smtClean="0"/>
              <a:t> </a:t>
            </a:r>
            <a:r>
              <a:rPr lang="en-GB" dirty="0"/>
              <a:t>amounts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DBD14B9-841C-8E30-8B20-417BD76DA7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39921" y="4877349"/>
            <a:ext cx="4038600" cy="553998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br>
              <a:rPr lang="en-GB" dirty="0"/>
            </a:br>
            <a:r>
              <a:rPr lang="en-GB" dirty="0"/>
              <a:t>two lines if required</a:t>
            </a:r>
            <a:endParaRPr lang="en-US" dirty="0"/>
          </a:p>
        </p:txBody>
      </p:sp>
      <p:sp>
        <p:nvSpPr>
          <p:cNvPr id="20" name="Picture Placeholder 48">
            <a:extLst>
              <a:ext uri="{FF2B5EF4-FFF2-40B4-BE49-F238E27FC236}">
                <a16:creationId xmlns:a16="http://schemas.microsoft.com/office/drawing/2014/main" id="{FECB5A42-07EC-5C58-6238-BBD5AEF17E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628780" y="2487482"/>
            <a:ext cx="3429000" cy="2057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92377D5-FED2-D9AC-8D95-A69E37A57F8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628780" y="5660268"/>
            <a:ext cx="3429000" cy="86177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</a:t>
            </a:r>
            <a:r>
              <a:rPr lang="en-GB" dirty="0" smtClean="0"/>
              <a:t>large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amounts </a:t>
            </a:r>
            <a:r>
              <a:rPr lang="en-GB" dirty="0"/>
              <a:t>of text to go here </a:t>
            </a:r>
            <a:r>
              <a:rPr lang="en-US" dirty="0" smtClean="0"/>
              <a:t>l</a:t>
            </a:r>
            <a:r>
              <a:rPr lang="en-GB" dirty="0" err="1" smtClean="0"/>
              <a:t>arge</a:t>
            </a:r>
            <a:r>
              <a:rPr lang="en-GB" dirty="0" smtClean="0"/>
              <a:t> </a:t>
            </a:r>
            <a:r>
              <a:rPr lang="en-GB" dirty="0"/>
              <a:t>amounts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57DE352-BCFB-D74B-8C9D-4B6BFEA3C2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28780" y="4877349"/>
            <a:ext cx="4038600" cy="553998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br>
              <a:rPr lang="en-GB" dirty="0"/>
            </a:br>
            <a:r>
              <a:rPr lang="en-GB" dirty="0"/>
              <a:t>two lines if required</a:t>
            </a:r>
            <a:endParaRPr lang="en-US" dirty="0"/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48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7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8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9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3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4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5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6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7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8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71" name="Freeform 70"/>
          <p:cNvSpPr>
            <a:spLocks/>
          </p:cNvSpPr>
          <p:nvPr userDrawn="1"/>
        </p:nvSpPr>
        <p:spPr bwMode="auto">
          <a:xfrm>
            <a:off x="13186860" y="267943"/>
            <a:ext cx="1437836" cy="1436877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41B6E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" name="Freeform 6"/>
          <p:cNvSpPr>
            <a:spLocks/>
          </p:cNvSpPr>
          <p:nvPr userDrawn="1"/>
        </p:nvSpPr>
        <p:spPr bwMode="auto">
          <a:xfrm>
            <a:off x="10915650" y="-1695450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41B6E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43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 layout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4">
            <a:extLst>
              <a:ext uri="{FF2B5EF4-FFF2-40B4-BE49-F238E27FC236}">
                <a16:creationId xmlns:a16="http://schemas.microsoft.com/office/drawing/2014/main" id="{FF98FAF5-DCBF-57DB-1B4B-D728677FD29E}"/>
              </a:ext>
            </a:extLst>
          </p:cNvPr>
          <p:cNvSpPr/>
          <p:nvPr userDrawn="1"/>
        </p:nvSpPr>
        <p:spPr>
          <a:xfrm>
            <a:off x="0" y="2131359"/>
            <a:ext cx="15125700" cy="5012391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F1F5F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id="{CFE98B7B-3BCC-9D41-4221-9A4F6F976774}"/>
              </a:ext>
            </a:extLst>
          </p:cNvPr>
          <p:cNvSpPr/>
          <p:nvPr userDrawn="1"/>
        </p:nvSpPr>
        <p:spPr>
          <a:xfrm>
            <a:off x="5353050" y="2542434"/>
            <a:ext cx="45719" cy="4372716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E89FC2DE-8DF6-589A-B19D-1F9732F5540B}"/>
              </a:ext>
            </a:extLst>
          </p:cNvPr>
          <p:cNvSpPr/>
          <p:nvPr userDrawn="1"/>
        </p:nvSpPr>
        <p:spPr>
          <a:xfrm>
            <a:off x="9772650" y="2542434"/>
            <a:ext cx="45719" cy="4372716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87D55E0E-AA05-A40D-02DA-7491703FE0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D5DB595-5AAC-9254-91A7-086DA4CF1C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0019" y="5528044"/>
            <a:ext cx="3429000" cy="86177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4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</a:t>
            </a:r>
            <a:r>
              <a:rPr lang="en-GB" dirty="0" smtClean="0"/>
              <a:t>large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amounts </a:t>
            </a:r>
            <a:r>
              <a:rPr lang="en-GB" dirty="0"/>
              <a:t>of text to go here </a:t>
            </a:r>
            <a:r>
              <a:rPr lang="en-US" dirty="0" smtClean="0"/>
              <a:t>l</a:t>
            </a:r>
            <a:r>
              <a:rPr lang="en-GB" dirty="0" err="1" smtClean="0"/>
              <a:t>arge</a:t>
            </a:r>
            <a:r>
              <a:rPr lang="en-GB" dirty="0" smtClean="0"/>
              <a:t> </a:t>
            </a:r>
            <a:r>
              <a:rPr lang="en-GB" dirty="0"/>
              <a:t>amounts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38D32E-C5FE-C84D-6C72-8374F54B20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7482" y="4713418"/>
            <a:ext cx="3431537" cy="553998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br>
              <a:rPr lang="en-GB" dirty="0"/>
            </a:br>
            <a:r>
              <a:rPr lang="en-GB" dirty="0"/>
              <a:t>two lines if required</a:t>
            </a:r>
            <a:endParaRPr lang="en-US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D5DB595-5AAC-9254-91A7-086DA4CF1C3D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849619" y="5528044"/>
            <a:ext cx="3429000" cy="86177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4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</a:t>
            </a:r>
            <a:r>
              <a:rPr lang="en-GB" dirty="0" smtClean="0"/>
              <a:t>large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amounts </a:t>
            </a:r>
            <a:r>
              <a:rPr lang="en-GB" dirty="0"/>
              <a:t>of text to go here </a:t>
            </a:r>
            <a:r>
              <a:rPr lang="en-US" dirty="0" smtClean="0"/>
              <a:t>l</a:t>
            </a:r>
            <a:r>
              <a:rPr lang="en-GB" dirty="0" err="1" smtClean="0"/>
              <a:t>arge</a:t>
            </a:r>
            <a:r>
              <a:rPr lang="en-GB" dirty="0" smtClean="0"/>
              <a:t> </a:t>
            </a:r>
            <a:r>
              <a:rPr lang="en-GB" dirty="0"/>
              <a:t>amounts</a:t>
            </a:r>
            <a:endParaRPr lang="en-US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7F38D32E-C5FE-C84D-6C72-8374F54B20E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847082" y="4713418"/>
            <a:ext cx="3431537" cy="553998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br>
              <a:rPr lang="en-GB" dirty="0"/>
            </a:br>
            <a:r>
              <a:rPr lang="en-GB" dirty="0"/>
              <a:t>two lines if required</a:t>
            </a:r>
            <a:endParaRPr lang="en-US" dirty="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4D5DB595-5AAC-9254-91A7-086DA4CF1C3D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0292078" y="5524234"/>
            <a:ext cx="3429000" cy="86177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4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</a:t>
            </a:r>
            <a:r>
              <a:rPr lang="en-GB" dirty="0" smtClean="0"/>
              <a:t>large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 smtClean="0"/>
              <a:t>amounts </a:t>
            </a:r>
            <a:r>
              <a:rPr lang="en-GB" dirty="0"/>
              <a:t>of text to go here </a:t>
            </a:r>
            <a:r>
              <a:rPr lang="en-US" dirty="0" smtClean="0"/>
              <a:t>l</a:t>
            </a:r>
            <a:r>
              <a:rPr lang="en-GB" dirty="0" err="1" smtClean="0"/>
              <a:t>arge</a:t>
            </a:r>
            <a:r>
              <a:rPr lang="en-GB" dirty="0" smtClean="0"/>
              <a:t> </a:t>
            </a:r>
            <a:r>
              <a:rPr lang="en-GB" dirty="0"/>
              <a:t>amounts</a:t>
            </a:r>
            <a:endParaRPr lang="en-US" dirty="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7F38D32E-C5FE-C84D-6C72-8374F54B20EE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289541" y="4709608"/>
            <a:ext cx="3431537" cy="553998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br>
              <a:rPr lang="en-GB" dirty="0"/>
            </a:br>
            <a:r>
              <a:rPr lang="en-GB" dirty="0"/>
              <a:t>two lines if required</a:t>
            </a:r>
            <a:endParaRPr lang="en-US" dirty="0"/>
          </a:p>
        </p:txBody>
      </p:sp>
      <p:grpSp>
        <p:nvGrpSpPr>
          <p:cNvPr id="48" name="Group 47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49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7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8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9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3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4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5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6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7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8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9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72" name="Freeform 71"/>
          <p:cNvSpPr>
            <a:spLocks/>
          </p:cNvSpPr>
          <p:nvPr userDrawn="1"/>
        </p:nvSpPr>
        <p:spPr bwMode="auto">
          <a:xfrm>
            <a:off x="13390177" y="7304415"/>
            <a:ext cx="1089201" cy="1088475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AE25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" name="Freeform 6"/>
          <p:cNvSpPr>
            <a:spLocks/>
          </p:cNvSpPr>
          <p:nvPr userDrawn="1"/>
        </p:nvSpPr>
        <p:spPr bwMode="auto">
          <a:xfrm>
            <a:off x="14003994" y="5468962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AE25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411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olumn layout icons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87D55E0E-AA05-A40D-02DA-7491703FE0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98FAF5-DCBF-57DB-1B4B-D728677FD29E}"/>
              </a:ext>
            </a:extLst>
          </p:cNvPr>
          <p:cNvSpPr/>
          <p:nvPr userDrawn="1"/>
        </p:nvSpPr>
        <p:spPr>
          <a:xfrm>
            <a:off x="0" y="2131359"/>
            <a:ext cx="15125700" cy="6381750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F1F5F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CFE98B7B-3BCC-9D41-4221-9A4F6F976774}"/>
              </a:ext>
            </a:extLst>
          </p:cNvPr>
          <p:cNvSpPr/>
          <p:nvPr userDrawn="1"/>
        </p:nvSpPr>
        <p:spPr>
          <a:xfrm>
            <a:off x="3875890" y="2419350"/>
            <a:ext cx="70374" cy="5029200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349DD4-B09E-66FD-366D-2E3E75D5BB0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7423" y="5793069"/>
            <a:ext cx="3113668" cy="1436405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4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</a:t>
            </a:r>
            <a:r>
              <a:rPr lang="en-GB" dirty="0" smtClean="0"/>
              <a:t>here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423" y="5010150"/>
            <a:ext cx="3113669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</a:t>
            </a:r>
            <a:r>
              <a:rPr lang="en-GB" dirty="0" smtClean="0"/>
              <a:t>use two </a:t>
            </a:r>
            <a:r>
              <a:rPr lang="en-GB" dirty="0"/>
              <a:t>lines if required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423" y="2495550"/>
            <a:ext cx="3113668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goes here</a:t>
            </a:r>
            <a:endParaRPr lang="en-US" dirty="0"/>
          </a:p>
        </p:txBody>
      </p:sp>
      <p:sp>
        <p:nvSpPr>
          <p:cNvPr id="30" name="object 4">
            <a:extLst>
              <a:ext uri="{FF2B5EF4-FFF2-40B4-BE49-F238E27FC236}">
                <a16:creationId xmlns:a16="http://schemas.microsoft.com/office/drawing/2014/main" id="{1A61C460-B9E0-CA52-5597-1CEF141B1DA7}"/>
              </a:ext>
            </a:extLst>
          </p:cNvPr>
          <p:cNvSpPr/>
          <p:nvPr userDrawn="1"/>
        </p:nvSpPr>
        <p:spPr>
          <a:xfrm>
            <a:off x="7568676" y="2419350"/>
            <a:ext cx="70374" cy="5029200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556D7F49-AFE4-0E30-547E-DF55E01F93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50209" y="5793069"/>
            <a:ext cx="3113668" cy="1436405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4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</a:t>
            </a:r>
            <a:r>
              <a:rPr lang="en-GB" dirty="0" smtClean="0"/>
              <a:t>here</a:t>
            </a:r>
            <a:endParaRPr lang="en-US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069B0FA4-FF55-4D70-16B6-89F5D455F0A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50209" y="5010150"/>
            <a:ext cx="3113669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r>
              <a:rPr lang="en-GB" dirty="0" smtClean="0"/>
              <a:t>two </a:t>
            </a:r>
            <a:r>
              <a:rPr lang="en-GB" dirty="0"/>
              <a:t>lines if required</a:t>
            </a:r>
            <a:endParaRPr lang="en-US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A2ABD028-C21F-D244-5585-A618EF0037D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50209" y="2495550"/>
            <a:ext cx="3113668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goes here</a:t>
            </a:r>
            <a:endParaRPr lang="en-US" dirty="0"/>
          </a:p>
        </p:txBody>
      </p:sp>
      <p:sp>
        <p:nvSpPr>
          <p:cNvPr id="34" name="object 4">
            <a:extLst>
              <a:ext uri="{FF2B5EF4-FFF2-40B4-BE49-F238E27FC236}">
                <a16:creationId xmlns:a16="http://schemas.microsoft.com/office/drawing/2014/main" id="{5D0B0CD3-3058-3657-0986-FFC5C2F8EE8C}"/>
              </a:ext>
            </a:extLst>
          </p:cNvPr>
          <p:cNvSpPr/>
          <p:nvPr userDrawn="1"/>
        </p:nvSpPr>
        <p:spPr>
          <a:xfrm>
            <a:off x="11261462" y="2419350"/>
            <a:ext cx="70374" cy="5029200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9A64DFE1-902E-D852-03AF-AF5C60FF0E8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42995" y="5793069"/>
            <a:ext cx="3113668" cy="1436405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4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</a:t>
            </a:r>
            <a:r>
              <a:rPr lang="en-GB" dirty="0" smtClean="0"/>
              <a:t>here</a:t>
            </a:r>
            <a:endParaRPr lang="en-US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85073C63-203D-F43A-4B0B-A2B9BB76AE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42995" y="5010150"/>
            <a:ext cx="3113669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r>
              <a:rPr lang="en-GB" dirty="0" smtClean="0"/>
              <a:t>two </a:t>
            </a:r>
            <a:r>
              <a:rPr lang="en-GB" dirty="0"/>
              <a:t>lines if required</a:t>
            </a:r>
            <a:endParaRPr lang="en-US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00671D01-6732-1731-B978-ADB0975A719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42995" y="2495550"/>
            <a:ext cx="3113668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goes here</a:t>
            </a:r>
            <a:endParaRPr lang="en-US" dirty="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616CC56-9BF1-5062-26F1-5F4F2FD4D5D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535781" y="5793069"/>
            <a:ext cx="3113668" cy="1436405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4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Body copy to be inserted here:</a:t>
            </a:r>
            <a:br>
              <a:rPr lang="en-GB" dirty="0"/>
            </a:br>
            <a:r>
              <a:rPr lang="en-GB" dirty="0"/>
              <a:t>Large amounts of text to go here, 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Large amounts of text to go here, large amounts of text to go </a:t>
            </a:r>
            <a:r>
              <a:rPr lang="en-GB" dirty="0" smtClean="0"/>
              <a:t>here</a:t>
            </a:r>
            <a:endParaRPr lang="en-US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64DDF23-BA81-0C17-66FD-7E76A2E32BD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535781" y="5010150"/>
            <a:ext cx="3113669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Subheading to go here, use </a:t>
            </a:r>
            <a:r>
              <a:rPr lang="en-GB" dirty="0" smtClean="0"/>
              <a:t>two </a:t>
            </a:r>
            <a:r>
              <a:rPr lang="en-GB" dirty="0"/>
              <a:t>lines if required</a:t>
            </a:r>
            <a:endParaRPr lang="en-US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193A14E5-F688-BB21-ED47-3C3E1613CD5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535781" y="2495550"/>
            <a:ext cx="3113668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goes here</a:t>
            </a:r>
            <a:endParaRPr lang="en-US" dirty="0"/>
          </a:p>
        </p:txBody>
      </p:sp>
      <p:grpSp>
        <p:nvGrpSpPr>
          <p:cNvPr id="52" name="Group 5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5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76" name="Freeform 75"/>
          <p:cNvSpPr>
            <a:spLocks/>
          </p:cNvSpPr>
          <p:nvPr userDrawn="1"/>
        </p:nvSpPr>
        <p:spPr bwMode="auto">
          <a:xfrm>
            <a:off x="12820650" y="60114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00A499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" name="Freeform 6"/>
          <p:cNvSpPr>
            <a:spLocks/>
          </p:cNvSpPr>
          <p:nvPr userDrawn="1"/>
        </p:nvSpPr>
        <p:spPr bwMode="auto">
          <a:xfrm>
            <a:off x="14068443" y="281595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00A499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760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et the team - 6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Meet the team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38250" y="614638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38249" y="333375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25"/>
          </p:nvPr>
        </p:nvSpPr>
        <p:spPr>
          <a:xfrm>
            <a:off x="1238249" y="411701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3177780" y="3067766"/>
            <a:ext cx="8815170" cy="3923584"/>
            <a:chOff x="3177780" y="2305766"/>
            <a:chExt cx="8815170" cy="5828584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CFE98B7B-3BCC-9D41-4221-9A4F6F976774}"/>
                </a:ext>
              </a:extLst>
            </p:cNvPr>
            <p:cNvSpPr/>
            <p:nvPr userDrawn="1"/>
          </p:nvSpPr>
          <p:spPr>
            <a:xfrm>
              <a:off x="3177780" y="2305766"/>
              <a:ext cx="45719" cy="5828584"/>
            </a:xfrm>
            <a:custGeom>
              <a:avLst/>
              <a:gdLst/>
              <a:ahLst/>
              <a:cxnLst/>
              <a:rect l="l" t="t" r="r" b="b"/>
              <a:pathLst>
                <a:path h="3816350">
                  <a:moveTo>
                    <a:pt x="0" y="3815994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3087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70C0"/>
                </a:solidFill>
              </a:endParaRPr>
            </a:p>
          </p:txBody>
        </p:sp>
        <p:sp>
          <p:nvSpPr>
            <p:cNvPr id="30" name="object 4">
              <a:extLst>
                <a:ext uri="{FF2B5EF4-FFF2-40B4-BE49-F238E27FC236}">
                  <a16:creationId xmlns:a16="http://schemas.microsoft.com/office/drawing/2014/main" id="{1A61C460-B9E0-CA52-5597-1CEF141B1DA7}"/>
                </a:ext>
              </a:extLst>
            </p:cNvPr>
            <p:cNvSpPr/>
            <p:nvPr userDrawn="1"/>
          </p:nvSpPr>
          <p:spPr>
            <a:xfrm>
              <a:off x="7562506" y="2305766"/>
              <a:ext cx="45719" cy="5828584"/>
            </a:xfrm>
            <a:custGeom>
              <a:avLst/>
              <a:gdLst/>
              <a:ahLst/>
              <a:cxnLst/>
              <a:rect l="l" t="t" r="r" b="b"/>
              <a:pathLst>
                <a:path h="3816350">
                  <a:moveTo>
                    <a:pt x="0" y="3815994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3087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70C0"/>
                </a:solidFill>
              </a:endParaRPr>
            </a:p>
          </p:txBody>
        </p:sp>
        <p:sp>
          <p:nvSpPr>
            <p:cNvPr id="34" name="object 4">
              <a:extLst>
                <a:ext uri="{FF2B5EF4-FFF2-40B4-BE49-F238E27FC236}">
                  <a16:creationId xmlns:a16="http://schemas.microsoft.com/office/drawing/2014/main" id="{5D0B0CD3-3058-3657-0986-FFC5C2F8EE8C}"/>
                </a:ext>
              </a:extLst>
            </p:cNvPr>
            <p:cNvSpPr/>
            <p:nvPr userDrawn="1"/>
          </p:nvSpPr>
          <p:spPr>
            <a:xfrm>
              <a:off x="11947231" y="2305766"/>
              <a:ext cx="45719" cy="5828584"/>
            </a:xfrm>
            <a:custGeom>
              <a:avLst/>
              <a:gdLst/>
              <a:ahLst/>
              <a:cxnLst/>
              <a:rect l="l" t="t" r="r" b="b"/>
              <a:pathLst>
                <a:path h="3816350">
                  <a:moveTo>
                    <a:pt x="0" y="3815994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3087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70C0"/>
                </a:solidFill>
              </a:endParaRPr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CFE98B7B-3BCC-9D41-4221-9A4F6F976774}"/>
                </a:ext>
              </a:extLst>
            </p:cNvPr>
            <p:cNvSpPr/>
            <p:nvPr userDrawn="1"/>
          </p:nvSpPr>
          <p:spPr>
            <a:xfrm>
              <a:off x="5370143" y="2305766"/>
              <a:ext cx="45719" cy="5828584"/>
            </a:xfrm>
            <a:custGeom>
              <a:avLst/>
              <a:gdLst/>
              <a:ahLst/>
              <a:cxnLst/>
              <a:rect l="l" t="t" r="r" b="b"/>
              <a:pathLst>
                <a:path h="3816350">
                  <a:moveTo>
                    <a:pt x="0" y="3815994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3087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70C0"/>
                </a:solidFill>
              </a:endParaRPr>
            </a:p>
          </p:txBody>
        </p:sp>
        <p:sp>
          <p:nvSpPr>
            <p:cNvPr id="25" name="object 4">
              <a:extLst>
                <a:ext uri="{FF2B5EF4-FFF2-40B4-BE49-F238E27FC236}">
                  <a16:creationId xmlns:a16="http://schemas.microsoft.com/office/drawing/2014/main" id="{CFE98B7B-3BCC-9D41-4221-9A4F6F976774}"/>
                </a:ext>
              </a:extLst>
            </p:cNvPr>
            <p:cNvSpPr/>
            <p:nvPr userDrawn="1"/>
          </p:nvSpPr>
          <p:spPr>
            <a:xfrm>
              <a:off x="9754869" y="2305766"/>
              <a:ext cx="45719" cy="5828584"/>
            </a:xfrm>
            <a:custGeom>
              <a:avLst/>
              <a:gdLst/>
              <a:ahLst/>
              <a:cxnLst/>
              <a:rect l="l" t="t" r="r" b="b"/>
              <a:pathLst>
                <a:path h="3816350">
                  <a:moveTo>
                    <a:pt x="0" y="3815994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3087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70C0"/>
                </a:solidFill>
              </a:endParaRPr>
            </a:p>
          </p:txBody>
        </p:sp>
      </p:grp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10430" y="614638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10429" y="333375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28"/>
          </p:nvPr>
        </p:nvSpPr>
        <p:spPr>
          <a:xfrm>
            <a:off x="3410429" y="411701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591498" y="614638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91497" y="333375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31"/>
          </p:nvPr>
        </p:nvSpPr>
        <p:spPr>
          <a:xfrm>
            <a:off x="5591497" y="411701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801098" y="614765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801097" y="333502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45" name="Picture Placeholder 44"/>
          <p:cNvSpPr>
            <a:spLocks noGrp="1"/>
          </p:cNvSpPr>
          <p:nvPr>
            <p:ph type="pic" sz="quarter" idx="34"/>
          </p:nvPr>
        </p:nvSpPr>
        <p:spPr>
          <a:xfrm>
            <a:off x="7801097" y="411828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92983" y="614638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992982" y="333375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48" name="Picture Placeholder 47"/>
          <p:cNvSpPr>
            <a:spLocks noGrp="1"/>
          </p:cNvSpPr>
          <p:nvPr>
            <p:ph type="pic" sz="quarter" idx="37"/>
          </p:nvPr>
        </p:nvSpPr>
        <p:spPr>
          <a:xfrm>
            <a:off x="9992982" y="411701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2139626" y="614765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2139625" y="333502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51" name="Picture Placeholder 50"/>
          <p:cNvSpPr>
            <a:spLocks noGrp="1"/>
          </p:cNvSpPr>
          <p:nvPr>
            <p:ph type="pic" sz="quarter" idx="40"/>
          </p:nvPr>
        </p:nvSpPr>
        <p:spPr>
          <a:xfrm>
            <a:off x="12139625" y="411828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grpSp>
        <p:nvGrpSpPr>
          <p:cNvPr id="67" name="Group 66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68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9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0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1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2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3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4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5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6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7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8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9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0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1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2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3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4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5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6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7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8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94" name="Freeform 93"/>
          <p:cNvSpPr>
            <a:spLocks/>
          </p:cNvSpPr>
          <p:nvPr userDrawn="1"/>
        </p:nvSpPr>
        <p:spPr bwMode="auto">
          <a:xfrm>
            <a:off x="11377474" y="6990340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5" name="Freeform 6"/>
          <p:cNvSpPr>
            <a:spLocks/>
          </p:cNvSpPr>
          <p:nvPr userDrawn="1"/>
        </p:nvSpPr>
        <p:spPr bwMode="auto">
          <a:xfrm>
            <a:off x="12293828" y="7362236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390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et the team - 4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 baseline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Meet the team</a:t>
            </a:r>
            <a:endParaRPr lang="en-US" dirty="0"/>
          </a:p>
        </p:txBody>
      </p:sp>
      <p:sp>
        <p:nvSpPr>
          <p:cNvPr id="30" name="object 4">
            <a:extLst>
              <a:ext uri="{FF2B5EF4-FFF2-40B4-BE49-F238E27FC236}">
                <a16:creationId xmlns:a16="http://schemas.microsoft.com/office/drawing/2014/main" id="{1A61C460-B9E0-CA52-5597-1CEF141B1DA7}"/>
              </a:ext>
            </a:extLst>
          </p:cNvPr>
          <p:cNvSpPr/>
          <p:nvPr userDrawn="1"/>
        </p:nvSpPr>
        <p:spPr>
          <a:xfrm>
            <a:off x="7562506" y="3067766"/>
            <a:ext cx="45719" cy="3923584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3087"/>
              </a:solidFill>
            </a:endParaRPr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id="{CFE98B7B-3BCC-9D41-4221-9A4F6F976774}"/>
              </a:ext>
            </a:extLst>
          </p:cNvPr>
          <p:cNvSpPr/>
          <p:nvPr userDrawn="1"/>
        </p:nvSpPr>
        <p:spPr>
          <a:xfrm>
            <a:off x="4392931" y="3067766"/>
            <a:ext cx="45719" cy="3923584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3087"/>
              </a:solidFill>
            </a:endParaRP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CFE98B7B-3BCC-9D41-4221-9A4F6F976774}"/>
              </a:ext>
            </a:extLst>
          </p:cNvPr>
          <p:cNvSpPr/>
          <p:nvPr userDrawn="1"/>
        </p:nvSpPr>
        <p:spPr>
          <a:xfrm>
            <a:off x="10717531" y="3067766"/>
            <a:ext cx="45719" cy="3923584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3087"/>
              </a:solidFill>
            </a:endParaRP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1936116" y="614638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1936115" y="333375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28" name="Picture Placeholder 27"/>
          <p:cNvSpPr>
            <a:spLocks noGrp="1"/>
          </p:cNvSpPr>
          <p:nvPr userDrawn="1">
            <p:ph type="pic" sz="quarter" idx="28"/>
          </p:nvPr>
        </p:nvSpPr>
        <p:spPr>
          <a:xfrm>
            <a:off x="1936115" y="411701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5124278" y="614638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5124277" y="333375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42" name="Picture Placeholder 41"/>
          <p:cNvSpPr>
            <a:spLocks noGrp="1"/>
          </p:cNvSpPr>
          <p:nvPr userDrawn="1">
            <p:ph type="pic" sz="quarter" idx="31"/>
          </p:nvPr>
        </p:nvSpPr>
        <p:spPr>
          <a:xfrm>
            <a:off x="5124277" y="411701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8248134" y="614765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8248133" y="333502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45" name="Picture Placeholder 44"/>
          <p:cNvSpPr>
            <a:spLocks noGrp="1"/>
          </p:cNvSpPr>
          <p:nvPr userDrawn="1">
            <p:ph type="pic" sz="quarter" idx="34"/>
          </p:nvPr>
        </p:nvSpPr>
        <p:spPr>
          <a:xfrm>
            <a:off x="8248133" y="411828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11451439" y="614638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11451438" y="333375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48" name="Picture Placeholder 47"/>
          <p:cNvSpPr>
            <a:spLocks noGrp="1"/>
          </p:cNvSpPr>
          <p:nvPr userDrawn="1">
            <p:ph type="pic" sz="quarter" idx="37"/>
          </p:nvPr>
        </p:nvSpPr>
        <p:spPr>
          <a:xfrm>
            <a:off x="11451438" y="411701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grpSp>
        <p:nvGrpSpPr>
          <p:cNvPr id="60" name="Group 59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6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5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6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7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8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9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0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1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2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3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4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5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6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7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8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9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0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1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87" name="Freeform 86"/>
          <p:cNvSpPr>
            <a:spLocks/>
          </p:cNvSpPr>
          <p:nvPr userDrawn="1"/>
        </p:nvSpPr>
        <p:spPr bwMode="auto">
          <a:xfrm>
            <a:off x="11377474" y="6990340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" name="Freeform 6"/>
          <p:cNvSpPr>
            <a:spLocks/>
          </p:cNvSpPr>
          <p:nvPr userDrawn="1"/>
        </p:nvSpPr>
        <p:spPr bwMode="auto">
          <a:xfrm>
            <a:off x="12293828" y="7362236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126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et the team - 3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smtClean="0"/>
              <a:t>Meet the team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72691" y="614638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472690" y="333375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25"/>
          </p:nvPr>
        </p:nvSpPr>
        <p:spPr>
          <a:xfrm>
            <a:off x="2472690" y="411701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id="{CFE98B7B-3BCC-9D41-4221-9A4F6F976774}"/>
              </a:ext>
            </a:extLst>
          </p:cNvPr>
          <p:cNvSpPr/>
          <p:nvPr userDrawn="1"/>
        </p:nvSpPr>
        <p:spPr>
          <a:xfrm>
            <a:off x="5459731" y="3067766"/>
            <a:ext cx="45719" cy="3923584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3087"/>
              </a:solidFill>
            </a:endParaRPr>
          </a:p>
        </p:txBody>
      </p:sp>
      <p:sp>
        <p:nvSpPr>
          <p:cNvPr id="25" name="object 4">
            <a:extLst>
              <a:ext uri="{FF2B5EF4-FFF2-40B4-BE49-F238E27FC236}">
                <a16:creationId xmlns:a16="http://schemas.microsoft.com/office/drawing/2014/main" id="{CFE98B7B-3BCC-9D41-4221-9A4F6F976774}"/>
              </a:ext>
            </a:extLst>
          </p:cNvPr>
          <p:cNvSpPr/>
          <p:nvPr userDrawn="1"/>
        </p:nvSpPr>
        <p:spPr>
          <a:xfrm>
            <a:off x="9696450" y="3067766"/>
            <a:ext cx="45719" cy="3923584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3087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3087"/>
              </a:solidFill>
            </a:endParaRP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6724342" y="614765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6724341" y="333502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45" name="Picture Placeholder 44"/>
          <p:cNvSpPr>
            <a:spLocks noGrp="1"/>
          </p:cNvSpPr>
          <p:nvPr userDrawn="1">
            <p:ph type="pic" sz="quarter" idx="34"/>
          </p:nvPr>
        </p:nvSpPr>
        <p:spPr>
          <a:xfrm>
            <a:off x="6724341" y="411828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2C5D39C6-064F-14A5-66C4-44446EFD20C6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0940897" y="6147650"/>
            <a:ext cx="1752600" cy="561438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Job Title</a:t>
            </a:r>
            <a:endParaRPr lang="en-US" dirty="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6620A38A-3B80-AFA6-F4E0-DC314DB2089A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10940896" y="3335020"/>
            <a:ext cx="1752600" cy="471229"/>
          </a:xfrm>
          <a:prstGeom prst="rect">
            <a:avLst/>
          </a:prstGeom>
        </p:spPr>
        <p:txBody>
          <a:bodyPr numCol="1" spcCol="468000"/>
          <a:lstStyle>
            <a:lvl1pPr marL="0" indent="0" algn="ctr">
              <a:buNone/>
              <a:defRPr sz="18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smtClean="0"/>
              <a:t>Your Name</a:t>
            </a:r>
            <a:endParaRPr lang="en-US" dirty="0"/>
          </a:p>
        </p:txBody>
      </p:sp>
      <p:sp>
        <p:nvSpPr>
          <p:cNvPr id="51" name="Picture Placeholder 50"/>
          <p:cNvSpPr>
            <a:spLocks noGrp="1"/>
          </p:cNvSpPr>
          <p:nvPr userDrawn="1">
            <p:ph type="pic" sz="quarter" idx="40"/>
          </p:nvPr>
        </p:nvSpPr>
        <p:spPr>
          <a:xfrm>
            <a:off x="10940896" y="4118288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48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7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8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9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3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4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5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6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7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8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9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0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1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79" name="Freeform 78"/>
          <p:cNvSpPr>
            <a:spLocks/>
          </p:cNvSpPr>
          <p:nvPr userDrawn="1"/>
        </p:nvSpPr>
        <p:spPr bwMode="auto">
          <a:xfrm>
            <a:off x="11377474" y="6990340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" name="Freeform 6"/>
          <p:cNvSpPr>
            <a:spLocks/>
          </p:cNvSpPr>
          <p:nvPr userDrawn="1"/>
        </p:nvSpPr>
        <p:spPr bwMode="auto">
          <a:xfrm>
            <a:off x="12293828" y="7362236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FFB81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3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and image - lar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8">
            <a:extLst>
              <a:ext uri="{FF2B5EF4-FFF2-40B4-BE49-F238E27FC236}">
                <a16:creationId xmlns:a16="http://schemas.microsoft.com/office/drawing/2014/main" id="{91B430F1-909C-D047-17D3-38BF4511B8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39050" y="0"/>
            <a:ext cx="6172200" cy="8496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1F1F303-67FB-63DA-956F-DCEC5F5205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450" y="3183150"/>
            <a:ext cx="6172200" cy="73866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24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 to go here, amend the</a:t>
            </a:r>
          </a:p>
          <a:p>
            <a:pPr lvl="0"/>
            <a:r>
              <a:rPr lang="en-GB" dirty="0"/>
              <a:t>quotation marks </a:t>
            </a:r>
            <a:r>
              <a:rPr lang="en-GB" dirty="0" smtClean="0"/>
              <a:t>accordingly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Your Name</a:t>
            </a:r>
          </a:p>
          <a:p>
            <a:pPr lvl="0"/>
            <a:r>
              <a:rPr lang="en-US" dirty="0" smtClean="0"/>
              <a:t>Job Title</a:t>
            </a:r>
            <a:endParaRPr lang="en-GB" dirty="0" smtClean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5791633" y="5086350"/>
            <a:ext cx="1272978" cy="872144"/>
            <a:chOff x="5178425" y="3829050"/>
            <a:chExt cx="1835150" cy="1257300"/>
          </a:xfrm>
          <a:solidFill>
            <a:srgbClr val="330072"/>
          </a:solidFill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013575" y="4251325"/>
              <a:ext cx="0" cy="15875"/>
            </a:xfrm>
            <a:custGeom>
              <a:avLst/>
              <a:gdLst>
                <a:gd name="T0" fmla="*/ 0 h 4"/>
                <a:gd name="T1" fmla="*/ 3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137275" y="3829050"/>
              <a:ext cx="876300" cy="1257300"/>
            </a:xfrm>
            <a:custGeom>
              <a:avLst/>
              <a:gdLst>
                <a:gd name="T0" fmla="*/ 0 w 231"/>
                <a:gd name="T1" fmla="*/ 115 h 333"/>
                <a:gd name="T2" fmla="*/ 115 w 231"/>
                <a:gd name="T3" fmla="*/ 0 h 333"/>
                <a:gd name="T4" fmla="*/ 123 w 231"/>
                <a:gd name="T5" fmla="*/ 0 h 333"/>
                <a:gd name="T6" fmla="*/ 231 w 231"/>
                <a:gd name="T7" fmla="*/ 109 h 333"/>
                <a:gd name="T8" fmla="*/ 231 w 231"/>
                <a:gd name="T9" fmla="*/ 112 h 333"/>
                <a:gd name="T10" fmla="*/ 231 w 231"/>
                <a:gd name="T11" fmla="*/ 116 h 333"/>
                <a:gd name="T12" fmla="*/ 231 w 231"/>
                <a:gd name="T13" fmla="*/ 117 h 333"/>
                <a:gd name="T14" fmla="*/ 22 w 231"/>
                <a:gd name="T15" fmla="*/ 333 h 333"/>
                <a:gd name="T16" fmla="*/ 22 w 231"/>
                <a:gd name="T17" fmla="*/ 275 h 333"/>
                <a:gd name="T18" fmla="*/ 128 w 231"/>
                <a:gd name="T19" fmla="*/ 230 h 333"/>
                <a:gd name="T20" fmla="*/ 115 w 231"/>
                <a:gd name="T21" fmla="*/ 231 h 333"/>
                <a:gd name="T22" fmla="*/ 0 w 231"/>
                <a:gd name="T23" fmla="*/ 11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333">
                  <a:moveTo>
                    <a:pt x="0" y="115"/>
                  </a:moveTo>
                  <a:cubicBezTo>
                    <a:pt x="0" y="51"/>
                    <a:pt x="52" y="0"/>
                    <a:pt x="115" y="0"/>
                  </a:cubicBezTo>
                  <a:cubicBezTo>
                    <a:pt x="118" y="0"/>
                    <a:pt x="120" y="0"/>
                    <a:pt x="123" y="0"/>
                  </a:cubicBezTo>
                  <a:cubicBezTo>
                    <a:pt x="181" y="3"/>
                    <a:pt x="228" y="50"/>
                    <a:pt x="231" y="109"/>
                  </a:cubicBezTo>
                  <a:cubicBezTo>
                    <a:pt x="231" y="110"/>
                    <a:pt x="231" y="111"/>
                    <a:pt x="231" y="112"/>
                  </a:cubicBezTo>
                  <a:cubicBezTo>
                    <a:pt x="231" y="113"/>
                    <a:pt x="231" y="115"/>
                    <a:pt x="231" y="116"/>
                  </a:cubicBezTo>
                  <a:cubicBezTo>
                    <a:pt x="231" y="117"/>
                    <a:pt x="231" y="117"/>
                    <a:pt x="231" y="117"/>
                  </a:cubicBezTo>
                  <a:cubicBezTo>
                    <a:pt x="231" y="236"/>
                    <a:pt x="137" y="333"/>
                    <a:pt x="22" y="333"/>
                  </a:cubicBezTo>
                  <a:cubicBezTo>
                    <a:pt x="22" y="275"/>
                    <a:pt x="22" y="275"/>
                    <a:pt x="22" y="275"/>
                  </a:cubicBezTo>
                  <a:cubicBezTo>
                    <a:pt x="63" y="275"/>
                    <a:pt x="100" y="258"/>
                    <a:pt x="128" y="230"/>
                  </a:cubicBezTo>
                  <a:cubicBezTo>
                    <a:pt x="124" y="231"/>
                    <a:pt x="120" y="231"/>
                    <a:pt x="115" y="231"/>
                  </a:cubicBezTo>
                  <a:cubicBezTo>
                    <a:pt x="52" y="231"/>
                    <a:pt x="0" y="179"/>
                    <a:pt x="0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178425" y="3829050"/>
              <a:ext cx="879475" cy="1257300"/>
            </a:xfrm>
            <a:custGeom>
              <a:avLst/>
              <a:gdLst>
                <a:gd name="T0" fmla="*/ 0 w 232"/>
                <a:gd name="T1" fmla="*/ 115 h 333"/>
                <a:gd name="T2" fmla="*/ 116 w 232"/>
                <a:gd name="T3" fmla="*/ 0 h 333"/>
                <a:gd name="T4" fmla="*/ 123 w 232"/>
                <a:gd name="T5" fmla="*/ 0 h 333"/>
                <a:gd name="T6" fmla="*/ 232 w 232"/>
                <a:gd name="T7" fmla="*/ 109 h 333"/>
                <a:gd name="T8" fmla="*/ 232 w 232"/>
                <a:gd name="T9" fmla="*/ 112 h 333"/>
                <a:gd name="T10" fmla="*/ 232 w 232"/>
                <a:gd name="T11" fmla="*/ 116 h 333"/>
                <a:gd name="T12" fmla="*/ 232 w 232"/>
                <a:gd name="T13" fmla="*/ 117 h 333"/>
                <a:gd name="T14" fmla="*/ 23 w 232"/>
                <a:gd name="T15" fmla="*/ 333 h 333"/>
                <a:gd name="T16" fmla="*/ 23 w 232"/>
                <a:gd name="T17" fmla="*/ 275 h 333"/>
                <a:gd name="T18" fmla="*/ 128 w 232"/>
                <a:gd name="T19" fmla="*/ 230 h 333"/>
                <a:gd name="T20" fmla="*/ 116 w 232"/>
                <a:gd name="T21" fmla="*/ 231 h 333"/>
                <a:gd name="T22" fmla="*/ 0 w 232"/>
                <a:gd name="T23" fmla="*/ 11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2" h="333">
                  <a:moveTo>
                    <a:pt x="0" y="115"/>
                  </a:moveTo>
                  <a:cubicBezTo>
                    <a:pt x="0" y="51"/>
                    <a:pt x="52" y="0"/>
                    <a:pt x="116" y="0"/>
                  </a:cubicBezTo>
                  <a:cubicBezTo>
                    <a:pt x="118" y="0"/>
                    <a:pt x="121" y="0"/>
                    <a:pt x="123" y="0"/>
                  </a:cubicBezTo>
                  <a:cubicBezTo>
                    <a:pt x="182" y="3"/>
                    <a:pt x="228" y="50"/>
                    <a:pt x="232" y="109"/>
                  </a:cubicBezTo>
                  <a:cubicBezTo>
                    <a:pt x="232" y="110"/>
                    <a:pt x="232" y="111"/>
                    <a:pt x="232" y="112"/>
                  </a:cubicBezTo>
                  <a:cubicBezTo>
                    <a:pt x="232" y="113"/>
                    <a:pt x="232" y="115"/>
                    <a:pt x="232" y="116"/>
                  </a:cubicBezTo>
                  <a:cubicBezTo>
                    <a:pt x="232" y="117"/>
                    <a:pt x="232" y="117"/>
                    <a:pt x="232" y="117"/>
                  </a:cubicBezTo>
                  <a:cubicBezTo>
                    <a:pt x="232" y="236"/>
                    <a:pt x="138" y="333"/>
                    <a:pt x="23" y="333"/>
                  </a:cubicBezTo>
                  <a:cubicBezTo>
                    <a:pt x="23" y="275"/>
                    <a:pt x="23" y="275"/>
                    <a:pt x="23" y="275"/>
                  </a:cubicBezTo>
                  <a:cubicBezTo>
                    <a:pt x="64" y="275"/>
                    <a:pt x="101" y="258"/>
                    <a:pt x="128" y="230"/>
                  </a:cubicBezTo>
                  <a:cubicBezTo>
                    <a:pt x="124" y="231"/>
                    <a:pt x="120" y="231"/>
                    <a:pt x="116" y="231"/>
                  </a:cubicBezTo>
                  <a:cubicBezTo>
                    <a:pt x="52" y="231"/>
                    <a:pt x="0" y="179"/>
                    <a:pt x="0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>
            <a:off x="933450" y="1962150"/>
            <a:ext cx="1272979" cy="873246"/>
            <a:chOff x="5178425" y="1770063"/>
            <a:chExt cx="1835150" cy="1258888"/>
          </a:xfrm>
          <a:solidFill>
            <a:srgbClr val="330072"/>
          </a:solidFill>
        </p:grpSpPr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178425" y="2590800"/>
              <a:ext cx="0" cy="14288"/>
            </a:xfrm>
            <a:custGeom>
              <a:avLst/>
              <a:gdLst>
                <a:gd name="T0" fmla="*/ 4 h 4"/>
                <a:gd name="T1" fmla="*/ 1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5178425" y="1770063"/>
              <a:ext cx="879475" cy="1258888"/>
            </a:xfrm>
            <a:custGeom>
              <a:avLst/>
              <a:gdLst>
                <a:gd name="T0" fmla="*/ 232 w 232"/>
                <a:gd name="T1" fmla="*/ 218 h 333"/>
                <a:gd name="T2" fmla="*/ 116 w 232"/>
                <a:gd name="T3" fmla="*/ 333 h 333"/>
                <a:gd name="T4" fmla="*/ 109 w 232"/>
                <a:gd name="T5" fmla="*/ 333 h 333"/>
                <a:gd name="T6" fmla="*/ 1 w 232"/>
                <a:gd name="T7" fmla="*/ 224 h 333"/>
                <a:gd name="T8" fmla="*/ 0 w 232"/>
                <a:gd name="T9" fmla="*/ 221 h 333"/>
                <a:gd name="T10" fmla="*/ 0 w 232"/>
                <a:gd name="T11" fmla="*/ 217 h 333"/>
                <a:gd name="T12" fmla="*/ 0 w 232"/>
                <a:gd name="T13" fmla="*/ 216 h 333"/>
                <a:gd name="T14" fmla="*/ 209 w 232"/>
                <a:gd name="T15" fmla="*/ 0 h 333"/>
                <a:gd name="T16" fmla="*/ 209 w 232"/>
                <a:gd name="T17" fmla="*/ 58 h 333"/>
                <a:gd name="T18" fmla="*/ 104 w 232"/>
                <a:gd name="T19" fmla="*/ 103 h 333"/>
                <a:gd name="T20" fmla="*/ 116 w 232"/>
                <a:gd name="T21" fmla="*/ 102 h 333"/>
                <a:gd name="T22" fmla="*/ 232 w 232"/>
                <a:gd name="T23" fmla="*/ 21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2" h="333">
                  <a:moveTo>
                    <a:pt x="232" y="218"/>
                  </a:moveTo>
                  <a:cubicBezTo>
                    <a:pt x="232" y="282"/>
                    <a:pt x="180" y="333"/>
                    <a:pt x="116" y="333"/>
                  </a:cubicBezTo>
                  <a:cubicBezTo>
                    <a:pt x="114" y="333"/>
                    <a:pt x="111" y="333"/>
                    <a:pt x="109" y="333"/>
                  </a:cubicBezTo>
                  <a:cubicBezTo>
                    <a:pt x="50" y="330"/>
                    <a:pt x="4" y="283"/>
                    <a:pt x="1" y="224"/>
                  </a:cubicBezTo>
                  <a:cubicBezTo>
                    <a:pt x="1" y="223"/>
                    <a:pt x="1" y="222"/>
                    <a:pt x="0" y="221"/>
                  </a:cubicBezTo>
                  <a:cubicBezTo>
                    <a:pt x="0" y="220"/>
                    <a:pt x="0" y="218"/>
                    <a:pt x="0" y="217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97"/>
                    <a:pt x="94" y="0"/>
                    <a:pt x="209" y="0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168" y="58"/>
                    <a:pt x="131" y="75"/>
                    <a:pt x="104" y="103"/>
                  </a:cubicBezTo>
                  <a:cubicBezTo>
                    <a:pt x="108" y="102"/>
                    <a:pt x="112" y="102"/>
                    <a:pt x="116" y="102"/>
                  </a:cubicBezTo>
                  <a:cubicBezTo>
                    <a:pt x="180" y="102"/>
                    <a:pt x="232" y="154"/>
                    <a:pt x="232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137275" y="1770063"/>
              <a:ext cx="876300" cy="1258888"/>
            </a:xfrm>
            <a:custGeom>
              <a:avLst/>
              <a:gdLst>
                <a:gd name="T0" fmla="*/ 231 w 231"/>
                <a:gd name="T1" fmla="*/ 218 h 333"/>
                <a:gd name="T2" fmla="*/ 115 w 231"/>
                <a:gd name="T3" fmla="*/ 333 h 333"/>
                <a:gd name="T4" fmla="*/ 108 w 231"/>
                <a:gd name="T5" fmla="*/ 333 h 333"/>
                <a:gd name="T6" fmla="*/ 0 w 231"/>
                <a:gd name="T7" fmla="*/ 224 h 333"/>
                <a:gd name="T8" fmla="*/ 0 w 231"/>
                <a:gd name="T9" fmla="*/ 221 h 333"/>
                <a:gd name="T10" fmla="*/ 0 w 231"/>
                <a:gd name="T11" fmla="*/ 217 h 333"/>
                <a:gd name="T12" fmla="*/ 0 w 231"/>
                <a:gd name="T13" fmla="*/ 216 h 333"/>
                <a:gd name="T14" fmla="*/ 209 w 231"/>
                <a:gd name="T15" fmla="*/ 0 h 333"/>
                <a:gd name="T16" fmla="*/ 209 w 231"/>
                <a:gd name="T17" fmla="*/ 58 h 333"/>
                <a:gd name="T18" fmla="*/ 103 w 231"/>
                <a:gd name="T19" fmla="*/ 103 h 333"/>
                <a:gd name="T20" fmla="*/ 115 w 231"/>
                <a:gd name="T21" fmla="*/ 102 h 333"/>
                <a:gd name="T22" fmla="*/ 231 w 231"/>
                <a:gd name="T23" fmla="*/ 21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333">
                  <a:moveTo>
                    <a:pt x="231" y="218"/>
                  </a:moveTo>
                  <a:cubicBezTo>
                    <a:pt x="231" y="282"/>
                    <a:pt x="179" y="333"/>
                    <a:pt x="115" y="333"/>
                  </a:cubicBezTo>
                  <a:cubicBezTo>
                    <a:pt x="113" y="333"/>
                    <a:pt x="111" y="333"/>
                    <a:pt x="108" y="333"/>
                  </a:cubicBezTo>
                  <a:cubicBezTo>
                    <a:pt x="50" y="330"/>
                    <a:pt x="3" y="283"/>
                    <a:pt x="0" y="224"/>
                  </a:cubicBezTo>
                  <a:cubicBezTo>
                    <a:pt x="0" y="223"/>
                    <a:pt x="0" y="222"/>
                    <a:pt x="0" y="221"/>
                  </a:cubicBezTo>
                  <a:cubicBezTo>
                    <a:pt x="0" y="220"/>
                    <a:pt x="0" y="218"/>
                    <a:pt x="0" y="217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97"/>
                    <a:pt x="94" y="0"/>
                    <a:pt x="209" y="0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168" y="58"/>
                    <a:pt x="131" y="75"/>
                    <a:pt x="103" y="103"/>
                  </a:cubicBezTo>
                  <a:cubicBezTo>
                    <a:pt x="107" y="102"/>
                    <a:pt x="111" y="102"/>
                    <a:pt x="115" y="102"/>
                  </a:cubicBezTo>
                  <a:cubicBezTo>
                    <a:pt x="179" y="102"/>
                    <a:pt x="231" y="154"/>
                    <a:pt x="231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3" name="Group 62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64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5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6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7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8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9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0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1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2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3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4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5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6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7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8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79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0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1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2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3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84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90" name="Freeform 89"/>
          <p:cNvSpPr>
            <a:spLocks/>
          </p:cNvSpPr>
          <p:nvPr userDrawn="1"/>
        </p:nvSpPr>
        <p:spPr bwMode="auto">
          <a:xfrm>
            <a:off x="5791633" y="22478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AE25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1" name="Freeform 6"/>
          <p:cNvSpPr>
            <a:spLocks/>
          </p:cNvSpPr>
          <p:nvPr userDrawn="1"/>
        </p:nvSpPr>
        <p:spPr bwMode="auto">
          <a:xfrm>
            <a:off x="3508923" y="-1723452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AE25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358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and image -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1F1F303-67FB-63DA-956F-DCEC5F5205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450" y="3183150"/>
            <a:ext cx="6172200" cy="73866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24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 to go here, amend the</a:t>
            </a:r>
          </a:p>
          <a:p>
            <a:pPr lvl="0"/>
            <a:r>
              <a:rPr lang="en-GB" dirty="0"/>
              <a:t>quotation marks </a:t>
            </a:r>
            <a:r>
              <a:rPr lang="en-GB" dirty="0" smtClean="0"/>
              <a:t>accordingly</a:t>
            </a:r>
          </a:p>
          <a:p>
            <a:pPr lvl="0"/>
            <a:endParaRPr lang="en-GB" dirty="0" smtClean="0"/>
          </a:p>
          <a:p>
            <a:pPr lvl="0"/>
            <a:r>
              <a:rPr lang="en-US" dirty="0" smtClean="0"/>
              <a:t>Your Name</a:t>
            </a:r>
          </a:p>
          <a:p>
            <a:pPr lvl="0"/>
            <a:r>
              <a:rPr lang="en-US" dirty="0" smtClean="0"/>
              <a:t>Job Title</a:t>
            </a:r>
            <a:endParaRPr lang="en-GB" dirty="0" smtClean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5791633" y="5086350"/>
            <a:ext cx="1272978" cy="872144"/>
            <a:chOff x="5178425" y="3829050"/>
            <a:chExt cx="1835150" cy="1257300"/>
          </a:xfrm>
          <a:solidFill>
            <a:srgbClr val="330072"/>
          </a:solidFill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013575" y="4251325"/>
              <a:ext cx="0" cy="15875"/>
            </a:xfrm>
            <a:custGeom>
              <a:avLst/>
              <a:gdLst>
                <a:gd name="T0" fmla="*/ 0 h 4"/>
                <a:gd name="T1" fmla="*/ 3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137275" y="3829050"/>
              <a:ext cx="876300" cy="1257300"/>
            </a:xfrm>
            <a:custGeom>
              <a:avLst/>
              <a:gdLst>
                <a:gd name="T0" fmla="*/ 0 w 231"/>
                <a:gd name="T1" fmla="*/ 115 h 333"/>
                <a:gd name="T2" fmla="*/ 115 w 231"/>
                <a:gd name="T3" fmla="*/ 0 h 333"/>
                <a:gd name="T4" fmla="*/ 123 w 231"/>
                <a:gd name="T5" fmla="*/ 0 h 333"/>
                <a:gd name="T6" fmla="*/ 231 w 231"/>
                <a:gd name="T7" fmla="*/ 109 h 333"/>
                <a:gd name="T8" fmla="*/ 231 w 231"/>
                <a:gd name="T9" fmla="*/ 112 h 333"/>
                <a:gd name="T10" fmla="*/ 231 w 231"/>
                <a:gd name="T11" fmla="*/ 116 h 333"/>
                <a:gd name="T12" fmla="*/ 231 w 231"/>
                <a:gd name="T13" fmla="*/ 117 h 333"/>
                <a:gd name="T14" fmla="*/ 22 w 231"/>
                <a:gd name="T15" fmla="*/ 333 h 333"/>
                <a:gd name="T16" fmla="*/ 22 w 231"/>
                <a:gd name="T17" fmla="*/ 275 h 333"/>
                <a:gd name="T18" fmla="*/ 128 w 231"/>
                <a:gd name="T19" fmla="*/ 230 h 333"/>
                <a:gd name="T20" fmla="*/ 115 w 231"/>
                <a:gd name="T21" fmla="*/ 231 h 333"/>
                <a:gd name="T22" fmla="*/ 0 w 231"/>
                <a:gd name="T23" fmla="*/ 11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333">
                  <a:moveTo>
                    <a:pt x="0" y="115"/>
                  </a:moveTo>
                  <a:cubicBezTo>
                    <a:pt x="0" y="51"/>
                    <a:pt x="52" y="0"/>
                    <a:pt x="115" y="0"/>
                  </a:cubicBezTo>
                  <a:cubicBezTo>
                    <a:pt x="118" y="0"/>
                    <a:pt x="120" y="0"/>
                    <a:pt x="123" y="0"/>
                  </a:cubicBezTo>
                  <a:cubicBezTo>
                    <a:pt x="181" y="3"/>
                    <a:pt x="228" y="50"/>
                    <a:pt x="231" y="109"/>
                  </a:cubicBezTo>
                  <a:cubicBezTo>
                    <a:pt x="231" y="110"/>
                    <a:pt x="231" y="111"/>
                    <a:pt x="231" y="112"/>
                  </a:cubicBezTo>
                  <a:cubicBezTo>
                    <a:pt x="231" y="113"/>
                    <a:pt x="231" y="115"/>
                    <a:pt x="231" y="116"/>
                  </a:cubicBezTo>
                  <a:cubicBezTo>
                    <a:pt x="231" y="117"/>
                    <a:pt x="231" y="117"/>
                    <a:pt x="231" y="117"/>
                  </a:cubicBezTo>
                  <a:cubicBezTo>
                    <a:pt x="231" y="236"/>
                    <a:pt x="137" y="333"/>
                    <a:pt x="22" y="333"/>
                  </a:cubicBezTo>
                  <a:cubicBezTo>
                    <a:pt x="22" y="275"/>
                    <a:pt x="22" y="275"/>
                    <a:pt x="22" y="275"/>
                  </a:cubicBezTo>
                  <a:cubicBezTo>
                    <a:pt x="63" y="275"/>
                    <a:pt x="100" y="258"/>
                    <a:pt x="128" y="230"/>
                  </a:cubicBezTo>
                  <a:cubicBezTo>
                    <a:pt x="124" y="231"/>
                    <a:pt x="120" y="231"/>
                    <a:pt x="115" y="231"/>
                  </a:cubicBezTo>
                  <a:cubicBezTo>
                    <a:pt x="52" y="231"/>
                    <a:pt x="0" y="179"/>
                    <a:pt x="0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178425" y="3829050"/>
              <a:ext cx="879475" cy="1257300"/>
            </a:xfrm>
            <a:custGeom>
              <a:avLst/>
              <a:gdLst>
                <a:gd name="T0" fmla="*/ 0 w 232"/>
                <a:gd name="T1" fmla="*/ 115 h 333"/>
                <a:gd name="T2" fmla="*/ 116 w 232"/>
                <a:gd name="T3" fmla="*/ 0 h 333"/>
                <a:gd name="T4" fmla="*/ 123 w 232"/>
                <a:gd name="T5" fmla="*/ 0 h 333"/>
                <a:gd name="T6" fmla="*/ 232 w 232"/>
                <a:gd name="T7" fmla="*/ 109 h 333"/>
                <a:gd name="T8" fmla="*/ 232 w 232"/>
                <a:gd name="T9" fmla="*/ 112 h 333"/>
                <a:gd name="T10" fmla="*/ 232 w 232"/>
                <a:gd name="T11" fmla="*/ 116 h 333"/>
                <a:gd name="T12" fmla="*/ 232 w 232"/>
                <a:gd name="T13" fmla="*/ 117 h 333"/>
                <a:gd name="T14" fmla="*/ 23 w 232"/>
                <a:gd name="T15" fmla="*/ 333 h 333"/>
                <a:gd name="T16" fmla="*/ 23 w 232"/>
                <a:gd name="T17" fmla="*/ 275 h 333"/>
                <a:gd name="T18" fmla="*/ 128 w 232"/>
                <a:gd name="T19" fmla="*/ 230 h 333"/>
                <a:gd name="T20" fmla="*/ 116 w 232"/>
                <a:gd name="T21" fmla="*/ 231 h 333"/>
                <a:gd name="T22" fmla="*/ 0 w 232"/>
                <a:gd name="T23" fmla="*/ 11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2" h="333">
                  <a:moveTo>
                    <a:pt x="0" y="115"/>
                  </a:moveTo>
                  <a:cubicBezTo>
                    <a:pt x="0" y="51"/>
                    <a:pt x="52" y="0"/>
                    <a:pt x="116" y="0"/>
                  </a:cubicBezTo>
                  <a:cubicBezTo>
                    <a:pt x="118" y="0"/>
                    <a:pt x="121" y="0"/>
                    <a:pt x="123" y="0"/>
                  </a:cubicBezTo>
                  <a:cubicBezTo>
                    <a:pt x="182" y="3"/>
                    <a:pt x="228" y="50"/>
                    <a:pt x="232" y="109"/>
                  </a:cubicBezTo>
                  <a:cubicBezTo>
                    <a:pt x="232" y="110"/>
                    <a:pt x="232" y="111"/>
                    <a:pt x="232" y="112"/>
                  </a:cubicBezTo>
                  <a:cubicBezTo>
                    <a:pt x="232" y="113"/>
                    <a:pt x="232" y="115"/>
                    <a:pt x="232" y="116"/>
                  </a:cubicBezTo>
                  <a:cubicBezTo>
                    <a:pt x="232" y="117"/>
                    <a:pt x="232" y="117"/>
                    <a:pt x="232" y="117"/>
                  </a:cubicBezTo>
                  <a:cubicBezTo>
                    <a:pt x="232" y="236"/>
                    <a:pt x="138" y="333"/>
                    <a:pt x="23" y="333"/>
                  </a:cubicBezTo>
                  <a:cubicBezTo>
                    <a:pt x="23" y="275"/>
                    <a:pt x="23" y="275"/>
                    <a:pt x="23" y="275"/>
                  </a:cubicBezTo>
                  <a:cubicBezTo>
                    <a:pt x="64" y="275"/>
                    <a:pt x="101" y="258"/>
                    <a:pt x="128" y="230"/>
                  </a:cubicBezTo>
                  <a:cubicBezTo>
                    <a:pt x="124" y="231"/>
                    <a:pt x="120" y="231"/>
                    <a:pt x="116" y="231"/>
                  </a:cubicBezTo>
                  <a:cubicBezTo>
                    <a:pt x="52" y="231"/>
                    <a:pt x="0" y="179"/>
                    <a:pt x="0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9" name="Group 18"/>
          <p:cNvGrpSpPr/>
          <p:nvPr userDrawn="1"/>
        </p:nvGrpSpPr>
        <p:grpSpPr>
          <a:xfrm>
            <a:off x="933450" y="1962150"/>
            <a:ext cx="1272979" cy="873246"/>
            <a:chOff x="5178425" y="1770063"/>
            <a:chExt cx="1835150" cy="1258888"/>
          </a:xfrm>
          <a:solidFill>
            <a:srgbClr val="330072"/>
          </a:solidFill>
        </p:grpSpPr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178425" y="2590800"/>
              <a:ext cx="0" cy="14288"/>
            </a:xfrm>
            <a:custGeom>
              <a:avLst/>
              <a:gdLst>
                <a:gd name="T0" fmla="*/ 4 h 4"/>
                <a:gd name="T1" fmla="*/ 1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5178425" y="1770063"/>
              <a:ext cx="879475" cy="1258888"/>
            </a:xfrm>
            <a:custGeom>
              <a:avLst/>
              <a:gdLst>
                <a:gd name="T0" fmla="*/ 232 w 232"/>
                <a:gd name="T1" fmla="*/ 218 h 333"/>
                <a:gd name="T2" fmla="*/ 116 w 232"/>
                <a:gd name="T3" fmla="*/ 333 h 333"/>
                <a:gd name="T4" fmla="*/ 109 w 232"/>
                <a:gd name="T5" fmla="*/ 333 h 333"/>
                <a:gd name="T6" fmla="*/ 1 w 232"/>
                <a:gd name="T7" fmla="*/ 224 h 333"/>
                <a:gd name="T8" fmla="*/ 0 w 232"/>
                <a:gd name="T9" fmla="*/ 221 h 333"/>
                <a:gd name="T10" fmla="*/ 0 w 232"/>
                <a:gd name="T11" fmla="*/ 217 h 333"/>
                <a:gd name="T12" fmla="*/ 0 w 232"/>
                <a:gd name="T13" fmla="*/ 216 h 333"/>
                <a:gd name="T14" fmla="*/ 209 w 232"/>
                <a:gd name="T15" fmla="*/ 0 h 333"/>
                <a:gd name="T16" fmla="*/ 209 w 232"/>
                <a:gd name="T17" fmla="*/ 58 h 333"/>
                <a:gd name="T18" fmla="*/ 104 w 232"/>
                <a:gd name="T19" fmla="*/ 103 h 333"/>
                <a:gd name="T20" fmla="*/ 116 w 232"/>
                <a:gd name="T21" fmla="*/ 102 h 333"/>
                <a:gd name="T22" fmla="*/ 232 w 232"/>
                <a:gd name="T23" fmla="*/ 21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2" h="333">
                  <a:moveTo>
                    <a:pt x="232" y="218"/>
                  </a:moveTo>
                  <a:cubicBezTo>
                    <a:pt x="232" y="282"/>
                    <a:pt x="180" y="333"/>
                    <a:pt x="116" y="333"/>
                  </a:cubicBezTo>
                  <a:cubicBezTo>
                    <a:pt x="114" y="333"/>
                    <a:pt x="111" y="333"/>
                    <a:pt x="109" y="333"/>
                  </a:cubicBezTo>
                  <a:cubicBezTo>
                    <a:pt x="50" y="330"/>
                    <a:pt x="4" y="283"/>
                    <a:pt x="1" y="224"/>
                  </a:cubicBezTo>
                  <a:cubicBezTo>
                    <a:pt x="1" y="223"/>
                    <a:pt x="1" y="222"/>
                    <a:pt x="0" y="221"/>
                  </a:cubicBezTo>
                  <a:cubicBezTo>
                    <a:pt x="0" y="220"/>
                    <a:pt x="0" y="218"/>
                    <a:pt x="0" y="217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97"/>
                    <a:pt x="94" y="0"/>
                    <a:pt x="209" y="0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168" y="58"/>
                    <a:pt x="131" y="75"/>
                    <a:pt x="104" y="103"/>
                  </a:cubicBezTo>
                  <a:cubicBezTo>
                    <a:pt x="108" y="102"/>
                    <a:pt x="112" y="102"/>
                    <a:pt x="116" y="102"/>
                  </a:cubicBezTo>
                  <a:cubicBezTo>
                    <a:pt x="180" y="102"/>
                    <a:pt x="232" y="154"/>
                    <a:pt x="232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137275" y="1770063"/>
              <a:ext cx="876300" cy="1258888"/>
            </a:xfrm>
            <a:custGeom>
              <a:avLst/>
              <a:gdLst>
                <a:gd name="T0" fmla="*/ 231 w 231"/>
                <a:gd name="T1" fmla="*/ 218 h 333"/>
                <a:gd name="T2" fmla="*/ 115 w 231"/>
                <a:gd name="T3" fmla="*/ 333 h 333"/>
                <a:gd name="T4" fmla="*/ 108 w 231"/>
                <a:gd name="T5" fmla="*/ 333 h 333"/>
                <a:gd name="T6" fmla="*/ 0 w 231"/>
                <a:gd name="T7" fmla="*/ 224 h 333"/>
                <a:gd name="T8" fmla="*/ 0 w 231"/>
                <a:gd name="T9" fmla="*/ 221 h 333"/>
                <a:gd name="T10" fmla="*/ 0 w 231"/>
                <a:gd name="T11" fmla="*/ 217 h 333"/>
                <a:gd name="T12" fmla="*/ 0 w 231"/>
                <a:gd name="T13" fmla="*/ 216 h 333"/>
                <a:gd name="T14" fmla="*/ 209 w 231"/>
                <a:gd name="T15" fmla="*/ 0 h 333"/>
                <a:gd name="T16" fmla="*/ 209 w 231"/>
                <a:gd name="T17" fmla="*/ 58 h 333"/>
                <a:gd name="T18" fmla="*/ 103 w 231"/>
                <a:gd name="T19" fmla="*/ 103 h 333"/>
                <a:gd name="T20" fmla="*/ 115 w 231"/>
                <a:gd name="T21" fmla="*/ 102 h 333"/>
                <a:gd name="T22" fmla="*/ 231 w 231"/>
                <a:gd name="T23" fmla="*/ 21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333">
                  <a:moveTo>
                    <a:pt x="231" y="218"/>
                  </a:moveTo>
                  <a:cubicBezTo>
                    <a:pt x="231" y="282"/>
                    <a:pt x="179" y="333"/>
                    <a:pt x="115" y="333"/>
                  </a:cubicBezTo>
                  <a:cubicBezTo>
                    <a:pt x="113" y="333"/>
                    <a:pt x="111" y="333"/>
                    <a:pt x="108" y="333"/>
                  </a:cubicBezTo>
                  <a:cubicBezTo>
                    <a:pt x="50" y="330"/>
                    <a:pt x="3" y="283"/>
                    <a:pt x="0" y="224"/>
                  </a:cubicBezTo>
                  <a:cubicBezTo>
                    <a:pt x="0" y="223"/>
                    <a:pt x="0" y="222"/>
                    <a:pt x="0" y="221"/>
                  </a:cubicBezTo>
                  <a:cubicBezTo>
                    <a:pt x="0" y="220"/>
                    <a:pt x="0" y="218"/>
                    <a:pt x="0" y="217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97"/>
                    <a:pt x="94" y="0"/>
                    <a:pt x="209" y="0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168" y="58"/>
                    <a:pt x="131" y="75"/>
                    <a:pt x="103" y="103"/>
                  </a:cubicBezTo>
                  <a:cubicBezTo>
                    <a:pt x="107" y="102"/>
                    <a:pt x="111" y="102"/>
                    <a:pt x="115" y="102"/>
                  </a:cubicBezTo>
                  <a:cubicBezTo>
                    <a:pt x="179" y="102"/>
                    <a:pt x="231" y="154"/>
                    <a:pt x="231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5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8629650" y="1287664"/>
            <a:ext cx="7072355" cy="600848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43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7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8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9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3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65" name="Freeform 64"/>
          <p:cNvSpPr>
            <a:spLocks/>
          </p:cNvSpPr>
          <p:nvPr userDrawn="1"/>
        </p:nvSpPr>
        <p:spPr bwMode="auto">
          <a:xfrm>
            <a:off x="8122783" y="5958494"/>
            <a:ext cx="2101639" cy="2100237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noFill/>
          <a:ln w="38100">
            <a:solidFill>
              <a:srgbClr val="AE2573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770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FF98FAF5-DCBF-57DB-1B4B-D728677FD29E}"/>
              </a:ext>
            </a:extLst>
          </p:cNvPr>
          <p:cNvSpPr/>
          <p:nvPr userDrawn="1"/>
        </p:nvSpPr>
        <p:spPr>
          <a:xfrm>
            <a:off x="0" y="0"/>
            <a:ext cx="15125700" cy="8531038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330072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1F1F303-67FB-63DA-956F-DCEC5F5205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90850" y="3257550"/>
            <a:ext cx="7904120" cy="2700944"/>
          </a:xfrm>
          <a:prstGeom prst="rect">
            <a:avLst/>
          </a:prstGeom>
        </p:spPr>
        <p:txBody>
          <a:bodyPr numCol="1" spcCol="468000"/>
          <a:lstStyle>
            <a:lvl1pPr marL="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 to go here, amend </a:t>
            </a:r>
            <a:r>
              <a:rPr lang="en-GB" dirty="0" smtClean="0"/>
              <a:t>the quotation </a:t>
            </a:r>
            <a:r>
              <a:rPr lang="en-GB" dirty="0"/>
              <a:t>marks </a:t>
            </a:r>
            <a:r>
              <a:rPr lang="en-GB" dirty="0" smtClean="0"/>
              <a:t>accordingly</a:t>
            </a:r>
          </a:p>
          <a:p>
            <a:pPr lvl="0"/>
            <a:endParaRPr lang="en-GB" dirty="0" smtClean="0"/>
          </a:p>
          <a:p>
            <a:pPr lvl="0"/>
            <a:r>
              <a:rPr lang="en-US" dirty="0" smtClean="0"/>
              <a:t>Your Name</a:t>
            </a:r>
          </a:p>
          <a:p>
            <a:pPr lvl="0"/>
            <a:r>
              <a:rPr lang="en-US" dirty="0" smtClean="0"/>
              <a:t>Job Title</a:t>
            </a:r>
            <a:endParaRPr lang="en-GB" dirty="0" smtClean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0229850" y="5086350"/>
            <a:ext cx="1272978" cy="872144"/>
            <a:chOff x="5178425" y="3829050"/>
            <a:chExt cx="1835150" cy="1257300"/>
          </a:xfrm>
          <a:solidFill>
            <a:schemeClr val="bg1"/>
          </a:solidFill>
        </p:grpSpPr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7013575" y="4251325"/>
              <a:ext cx="0" cy="15875"/>
            </a:xfrm>
            <a:custGeom>
              <a:avLst/>
              <a:gdLst>
                <a:gd name="T0" fmla="*/ 0 h 4"/>
                <a:gd name="T1" fmla="*/ 3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37275" y="3829050"/>
              <a:ext cx="876300" cy="1257300"/>
            </a:xfrm>
            <a:custGeom>
              <a:avLst/>
              <a:gdLst>
                <a:gd name="T0" fmla="*/ 0 w 231"/>
                <a:gd name="T1" fmla="*/ 115 h 333"/>
                <a:gd name="T2" fmla="*/ 115 w 231"/>
                <a:gd name="T3" fmla="*/ 0 h 333"/>
                <a:gd name="T4" fmla="*/ 123 w 231"/>
                <a:gd name="T5" fmla="*/ 0 h 333"/>
                <a:gd name="T6" fmla="*/ 231 w 231"/>
                <a:gd name="T7" fmla="*/ 109 h 333"/>
                <a:gd name="T8" fmla="*/ 231 w 231"/>
                <a:gd name="T9" fmla="*/ 112 h 333"/>
                <a:gd name="T10" fmla="*/ 231 w 231"/>
                <a:gd name="T11" fmla="*/ 116 h 333"/>
                <a:gd name="T12" fmla="*/ 231 w 231"/>
                <a:gd name="T13" fmla="*/ 117 h 333"/>
                <a:gd name="T14" fmla="*/ 22 w 231"/>
                <a:gd name="T15" fmla="*/ 333 h 333"/>
                <a:gd name="T16" fmla="*/ 22 w 231"/>
                <a:gd name="T17" fmla="*/ 275 h 333"/>
                <a:gd name="T18" fmla="*/ 128 w 231"/>
                <a:gd name="T19" fmla="*/ 230 h 333"/>
                <a:gd name="T20" fmla="*/ 115 w 231"/>
                <a:gd name="T21" fmla="*/ 231 h 333"/>
                <a:gd name="T22" fmla="*/ 0 w 231"/>
                <a:gd name="T23" fmla="*/ 11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333">
                  <a:moveTo>
                    <a:pt x="0" y="115"/>
                  </a:moveTo>
                  <a:cubicBezTo>
                    <a:pt x="0" y="51"/>
                    <a:pt x="52" y="0"/>
                    <a:pt x="115" y="0"/>
                  </a:cubicBezTo>
                  <a:cubicBezTo>
                    <a:pt x="118" y="0"/>
                    <a:pt x="120" y="0"/>
                    <a:pt x="123" y="0"/>
                  </a:cubicBezTo>
                  <a:cubicBezTo>
                    <a:pt x="181" y="3"/>
                    <a:pt x="228" y="50"/>
                    <a:pt x="231" y="109"/>
                  </a:cubicBezTo>
                  <a:cubicBezTo>
                    <a:pt x="231" y="110"/>
                    <a:pt x="231" y="111"/>
                    <a:pt x="231" y="112"/>
                  </a:cubicBezTo>
                  <a:cubicBezTo>
                    <a:pt x="231" y="113"/>
                    <a:pt x="231" y="115"/>
                    <a:pt x="231" y="116"/>
                  </a:cubicBezTo>
                  <a:cubicBezTo>
                    <a:pt x="231" y="117"/>
                    <a:pt x="231" y="117"/>
                    <a:pt x="231" y="117"/>
                  </a:cubicBezTo>
                  <a:cubicBezTo>
                    <a:pt x="231" y="236"/>
                    <a:pt x="137" y="333"/>
                    <a:pt x="22" y="333"/>
                  </a:cubicBezTo>
                  <a:cubicBezTo>
                    <a:pt x="22" y="275"/>
                    <a:pt x="22" y="275"/>
                    <a:pt x="22" y="275"/>
                  </a:cubicBezTo>
                  <a:cubicBezTo>
                    <a:pt x="63" y="275"/>
                    <a:pt x="100" y="258"/>
                    <a:pt x="128" y="230"/>
                  </a:cubicBezTo>
                  <a:cubicBezTo>
                    <a:pt x="124" y="231"/>
                    <a:pt x="120" y="231"/>
                    <a:pt x="115" y="231"/>
                  </a:cubicBezTo>
                  <a:cubicBezTo>
                    <a:pt x="52" y="231"/>
                    <a:pt x="0" y="179"/>
                    <a:pt x="0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178425" y="3829050"/>
              <a:ext cx="879475" cy="1257300"/>
            </a:xfrm>
            <a:custGeom>
              <a:avLst/>
              <a:gdLst>
                <a:gd name="T0" fmla="*/ 0 w 232"/>
                <a:gd name="T1" fmla="*/ 115 h 333"/>
                <a:gd name="T2" fmla="*/ 116 w 232"/>
                <a:gd name="T3" fmla="*/ 0 h 333"/>
                <a:gd name="T4" fmla="*/ 123 w 232"/>
                <a:gd name="T5" fmla="*/ 0 h 333"/>
                <a:gd name="T6" fmla="*/ 232 w 232"/>
                <a:gd name="T7" fmla="*/ 109 h 333"/>
                <a:gd name="T8" fmla="*/ 232 w 232"/>
                <a:gd name="T9" fmla="*/ 112 h 333"/>
                <a:gd name="T10" fmla="*/ 232 w 232"/>
                <a:gd name="T11" fmla="*/ 116 h 333"/>
                <a:gd name="T12" fmla="*/ 232 w 232"/>
                <a:gd name="T13" fmla="*/ 117 h 333"/>
                <a:gd name="T14" fmla="*/ 23 w 232"/>
                <a:gd name="T15" fmla="*/ 333 h 333"/>
                <a:gd name="T16" fmla="*/ 23 w 232"/>
                <a:gd name="T17" fmla="*/ 275 h 333"/>
                <a:gd name="T18" fmla="*/ 128 w 232"/>
                <a:gd name="T19" fmla="*/ 230 h 333"/>
                <a:gd name="T20" fmla="*/ 116 w 232"/>
                <a:gd name="T21" fmla="*/ 231 h 333"/>
                <a:gd name="T22" fmla="*/ 0 w 232"/>
                <a:gd name="T23" fmla="*/ 11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2" h="333">
                  <a:moveTo>
                    <a:pt x="0" y="115"/>
                  </a:moveTo>
                  <a:cubicBezTo>
                    <a:pt x="0" y="51"/>
                    <a:pt x="52" y="0"/>
                    <a:pt x="116" y="0"/>
                  </a:cubicBezTo>
                  <a:cubicBezTo>
                    <a:pt x="118" y="0"/>
                    <a:pt x="121" y="0"/>
                    <a:pt x="123" y="0"/>
                  </a:cubicBezTo>
                  <a:cubicBezTo>
                    <a:pt x="182" y="3"/>
                    <a:pt x="228" y="50"/>
                    <a:pt x="232" y="109"/>
                  </a:cubicBezTo>
                  <a:cubicBezTo>
                    <a:pt x="232" y="110"/>
                    <a:pt x="232" y="111"/>
                    <a:pt x="232" y="112"/>
                  </a:cubicBezTo>
                  <a:cubicBezTo>
                    <a:pt x="232" y="113"/>
                    <a:pt x="232" y="115"/>
                    <a:pt x="232" y="116"/>
                  </a:cubicBezTo>
                  <a:cubicBezTo>
                    <a:pt x="232" y="117"/>
                    <a:pt x="232" y="117"/>
                    <a:pt x="232" y="117"/>
                  </a:cubicBezTo>
                  <a:cubicBezTo>
                    <a:pt x="232" y="236"/>
                    <a:pt x="138" y="333"/>
                    <a:pt x="23" y="333"/>
                  </a:cubicBezTo>
                  <a:cubicBezTo>
                    <a:pt x="23" y="275"/>
                    <a:pt x="23" y="275"/>
                    <a:pt x="23" y="275"/>
                  </a:cubicBezTo>
                  <a:cubicBezTo>
                    <a:pt x="64" y="275"/>
                    <a:pt x="101" y="258"/>
                    <a:pt x="128" y="230"/>
                  </a:cubicBezTo>
                  <a:cubicBezTo>
                    <a:pt x="124" y="231"/>
                    <a:pt x="120" y="231"/>
                    <a:pt x="116" y="231"/>
                  </a:cubicBezTo>
                  <a:cubicBezTo>
                    <a:pt x="52" y="231"/>
                    <a:pt x="0" y="179"/>
                    <a:pt x="0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" name="Group 11"/>
          <p:cNvGrpSpPr/>
          <p:nvPr userDrawn="1"/>
        </p:nvGrpSpPr>
        <p:grpSpPr>
          <a:xfrm>
            <a:off x="2990850" y="2036550"/>
            <a:ext cx="1272979" cy="873246"/>
            <a:chOff x="5178425" y="1770063"/>
            <a:chExt cx="1835150" cy="1258888"/>
          </a:xfrm>
          <a:solidFill>
            <a:schemeClr val="bg1"/>
          </a:solidFill>
        </p:grpSpPr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178425" y="2590800"/>
              <a:ext cx="0" cy="14288"/>
            </a:xfrm>
            <a:custGeom>
              <a:avLst/>
              <a:gdLst>
                <a:gd name="T0" fmla="*/ 4 h 4"/>
                <a:gd name="T1" fmla="*/ 1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178425" y="1770063"/>
              <a:ext cx="879475" cy="1258888"/>
            </a:xfrm>
            <a:custGeom>
              <a:avLst/>
              <a:gdLst>
                <a:gd name="T0" fmla="*/ 232 w 232"/>
                <a:gd name="T1" fmla="*/ 218 h 333"/>
                <a:gd name="T2" fmla="*/ 116 w 232"/>
                <a:gd name="T3" fmla="*/ 333 h 333"/>
                <a:gd name="T4" fmla="*/ 109 w 232"/>
                <a:gd name="T5" fmla="*/ 333 h 333"/>
                <a:gd name="T6" fmla="*/ 1 w 232"/>
                <a:gd name="T7" fmla="*/ 224 h 333"/>
                <a:gd name="T8" fmla="*/ 0 w 232"/>
                <a:gd name="T9" fmla="*/ 221 h 333"/>
                <a:gd name="T10" fmla="*/ 0 w 232"/>
                <a:gd name="T11" fmla="*/ 217 h 333"/>
                <a:gd name="T12" fmla="*/ 0 w 232"/>
                <a:gd name="T13" fmla="*/ 216 h 333"/>
                <a:gd name="T14" fmla="*/ 209 w 232"/>
                <a:gd name="T15" fmla="*/ 0 h 333"/>
                <a:gd name="T16" fmla="*/ 209 w 232"/>
                <a:gd name="T17" fmla="*/ 58 h 333"/>
                <a:gd name="T18" fmla="*/ 104 w 232"/>
                <a:gd name="T19" fmla="*/ 103 h 333"/>
                <a:gd name="T20" fmla="*/ 116 w 232"/>
                <a:gd name="T21" fmla="*/ 102 h 333"/>
                <a:gd name="T22" fmla="*/ 232 w 232"/>
                <a:gd name="T23" fmla="*/ 21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2" h="333">
                  <a:moveTo>
                    <a:pt x="232" y="218"/>
                  </a:moveTo>
                  <a:cubicBezTo>
                    <a:pt x="232" y="282"/>
                    <a:pt x="180" y="333"/>
                    <a:pt x="116" y="333"/>
                  </a:cubicBezTo>
                  <a:cubicBezTo>
                    <a:pt x="114" y="333"/>
                    <a:pt x="111" y="333"/>
                    <a:pt x="109" y="333"/>
                  </a:cubicBezTo>
                  <a:cubicBezTo>
                    <a:pt x="50" y="330"/>
                    <a:pt x="4" y="283"/>
                    <a:pt x="1" y="224"/>
                  </a:cubicBezTo>
                  <a:cubicBezTo>
                    <a:pt x="1" y="223"/>
                    <a:pt x="1" y="222"/>
                    <a:pt x="0" y="221"/>
                  </a:cubicBezTo>
                  <a:cubicBezTo>
                    <a:pt x="0" y="220"/>
                    <a:pt x="0" y="218"/>
                    <a:pt x="0" y="217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97"/>
                    <a:pt x="94" y="0"/>
                    <a:pt x="209" y="0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168" y="58"/>
                    <a:pt x="131" y="75"/>
                    <a:pt x="104" y="103"/>
                  </a:cubicBezTo>
                  <a:cubicBezTo>
                    <a:pt x="108" y="102"/>
                    <a:pt x="112" y="102"/>
                    <a:pt x="116" y="102"/>
                  </a:cubicBezTo>
                  <a:cubicBezTo>
                    <a:pt x="180" y="102"/>
                    <a:pt x="232" y="154"/>
                    <a:pt x="232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6137275" y="1770063"/>
              <a:ext cx="876300" cy="1258888"/>
            </a:xfrm>
            <a:custGeom>
              <a:avLst/>
              <a:gdLst>
                <a:gd name="T0" fmla="*/ 231 w 231"/>
                <a:gd name="T1" fmla="*/ 218 h 333"/>
                <a:gd name="T2" fmla="*/ 115 w 231"/>
                <a:gd name="T3" fmla="*/ 333 h 333"/>
                <a:gd name="T4" fmla="*/ 108 w 231"/>
                <a:gd name="T5" fmla="*/ 333 h 333"/>
                <a:gd name="T6" fmla="*/ 0 w 231"/>
                <a:gd name="T7" fmla="*/ 224 h 333"/>
                <a:gd name="T8" fmla="*/ 0 w 231"/>
                <a:gd name="T9" fmla="*/ 221 h 333"/>
                <a:gd name="T10" fmla="*/ 0 w 231"/>
                <a:gd name="T11" fmla="*/ 217 h 333"/>
                <a:gd name="T12" fmla="*/ 0 w 231"/>
                <a:gd name="T13" fmla="*/ 216 h 333"/>
                <a:gd name="T14" fmla="*/ 209 w 231"/>
                <a:gd name="T15" fmla="*/ 0 h 333"/>
                <a:gd name="T16" fmla="*/ 209 w 231"/>
                <a:gd name="T17" fmla="*/ 58 h 333"/>
                <a:gd name="T18" fmla="*/ 103 w 231"/>
                <a:gd name="T19" fmla="*/ 103 h 333"/>
                <a:gd name="T20" fmla="*/ 115 w 231"/>
                <a:gd name="T21" fmla="*/ 102 h 333"/>
                <a:gd name="T22" fmla="*/ 231 w 231"/>
                <a:gd name="T23" fmla="*/ 21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333">
                  <a:moveTo>
                    <a:pt x="231" y="218"/>
                  </a:moveTo>
                  <a:cubicBezTo>
                    <a:pt x="231" y="282"/>
                    <a:pt x="179" y="333"/>
                    <a:pt x="115" y="333"/>
                  </a:cubicBezTo>
                  <a:cubicBezTo>
                    <a:pt x="113" y="333"/>
                    <a:pt x="111" y="333"/>
                    <a:pt x="108" y="333"/>
                  </a:cubicBezTo>
                  <a:cubicBezTo>
                    <a:pt x="50" y="330"/>
                    <a:pt x="3" y="283"/>
                    <a:pt x="0" y="224"/>
                  </a:cubicBezTo>
                  <a:cubicBezTo>
                    <a:pt x="0" y="223"/>
                    <a:pt x="0" y="222"/>
                    <a:pt x="0" y="221"/>
                  </a:cubicBezTo>
                  <a:cubicBezTo>
                    <a:pt x="0" y="220"/>
                    <a:pt x="0" y="218"/>
                    <a:pt x="0" y="217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97"/>
                    <a:pt x="94" y="0"/>
                    <a:pt x="209" y="0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168" y="58"/>
                    <a:pt x="131" y="75"/>
                    <a:pt x="103" y="103"/>
                  </a:cubicBezTo>
                  <a:cubicBezTo>
                    <a:pt x="107" y="102"/>
                    <a:pt x="111" y="102"/>
                    <a:pt x="115" y="102"/>
                  </a:cubicBezTo>
                  <a:cubicBezTo>
                    <a:pt x="179" y="102"/>
                    <a:pt x="231" y="154"/>
                    <a:pt x="231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" name="Group 39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4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7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8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9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62" name="Freeform 61"/>
          <p:cNvSpPr>
            <a:spLocks/>
          </p:cNvSpPr>
          <p:nvPr userDrawn="1"/>
        </p:nvSpPr>
        <p:spPr bwMode="auto">
          <a:xfrm>
            <a:off x="12791521" y="779191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" name="Freeform 6"/>
          <p:cNvSpPr>
            <a:spLocks/>
          </p:cNvSpPr>
          <p:nvPr userDrawn="1"/>
        </p:nvSpPr>
        <p:spPr bwMode="auto">
          <a:xfrm>
            <a:off x="13741500" y="1159117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354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FF98FAF5-DCBF-57DB-1B4B-D728677FD29E}"/>
              </a:ext>
            </a:extLst>
          </p:cNvPr>
          <p:cNvSpPr/>
          <p:nvPr userDrawn="1"/>
        </p:nvSpPr>
        <p:spPr>
          <a:xfrm>
            <a:off x="0" y="0"/>
            <a:ext cx="15125700" cy="8531038"/>
          </a:xfrm>
          <a:custGeom>
            <a:avLst/>
            <a:gdLst/>
            <a:ahLst/>
            <a:cxnLst/>
            <a:rect l="l" t="t" r="r" b="b"/>
            <a:pathLst>
              <a:path w="7560309" h="6403340">
                <a:moveTo>
                  <a:pt x="7560005" y="0"/>
                </a:moveTo>
                <a:lnTo>
                  <a:pt x="0" y="0"/>
                </a:lnTo>
                <a:lnTo>
                  <a:pt x="0" y="6403060"/>
                </a:lnTo>
                <a:lnTo>
                  <a:pt x="7560005" y="6403060"/>
                </a:lnTo>
                <a:lnTo>
                  <a:pt x="7560005" y="0"/>
                </a:lnTo>
                <a:close/>
              </a:path>
            </a:pathLst>
          </a:custGeom>
          <a:solidFill>
            <a:srgbClr val="330072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87D55E0E-AA05-A40D-02DA-7491703FE0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666750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FE98B7B-3BCC-9D41-4221-9A4F6F976774}"/>
              </a:ext>
            </a:extLst>
          </p:cNvPr>
          <p:cNvSpPr/>
          <p:nvPr userDrawn="1"/>
        </p:nvSpPr>
        <p:spPr>
          <a:xfrm>
            <a:off x="7952343" y="2647950"/>
            <a:ext cx="45719" cy="4372716"/>
          </a:xfrm>
          <a:custGeom>
            <a:avLst/>
            <a:gdLst/>
            <a:ahLst/>
            <a:cxnLst/>
            <a:rect l="l" t="t" r="r" b="b"/>
            <a:pathLst>
              <a:path h="3816350">
                <a:moveTo>
                  <a:pt x="0" y="3815994"/>
                </a:moveTo>
                <a:lnTo>
                  <a:pt x="0" y="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5791633" y="5848350"/>
            <a:ext cx="1272978" cy="872144"/>
            <a:chOff x="5178425" y="3829050"/>
            <a:chExt cx="1835150" cy="1257300"/>
          </a:xfrm>
          <a:solidFill>
            <a:schemeClr val="bg1"/>
          </a:solidFill>
        </p:grpSpPr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7013575" y="4251325"/>
              <a:ext cx="0" cy="15875"/>
            </a:xfrm>
            <a:custGeom>
              <a:avLst/>
              <a:gdLst>
                <a:gd name="T0" fmla="*/ 0 h 4"/>
                <a:gd name="T1" fmla="*/ 3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37275" y="3829050"/>
              <a:ext cx="876300" cy="1257300"/>
            </a:xfrm>
            <a:custGeom>
              <a:avLst/>
              <a:gdLst>
                <a:gd name="T0" fmla="*/ 0 w 231"/>
                <a:gd name="T1" fmla="*/ 115 h 333"/>
                <a:gd name="T2" fmla="*/ 115 w 231"/>
                <a:gd name="T3" fmla="*/ 0 h 333"/>
                <a:gd name="T4" fmla="*/ 123 w 231"/>
                <a:gd name="T5" fmla="*/ 0 h 333"/>
                <a:gd name="T6" fmla="*/ 231 w 231"/>
                <a:gd name="T7" fmla="*/ 109 h 333"/>
                <a:gd name="T8" fmla="*/ 231 w 231"/>
                <a:gd name="T9" fmla="*/ 112 h 333"/>
                <a:gd name="T10" fmla="*/ 231 w 231"/>
                <a:gd name="T11" fmla="*/ 116 h 333"/>
                <a:gd name="T12" fmla="*/ 231 w 231"/>
                <a:gd name="T13" fmla="*/ 117 h 333"/>
                <a:gd name="T14" fmla="*/ 22 w 231"/>
                <a:gd name="T15" fmla="*/ 333 h 333"/>
                <a:gd name="T16" fmla="*/ 22 w 231"/>
                <a:gd name="T17" fmla="*/ 275 h 333"/>
                <a:gd name="T18" fmla="*/ 128 w 231"/>
                <a:gd name="T19" fmla="*/ 230 h 333"/>
                <a:gd name="T20" fmla="*/ 115 w 231"/>
                <a:gd name="T21" fmla="*/ 231 h 333"/>
                <a:gd name="T22" fmla="*/ 0 w 231"/>
                <a:gd name="T23" fmla="*/ 11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333">
                  <a:moveTo>
                    <a:pt x="0" y="115"/>
                  </a:moveTo>
                  <a:cubicBezTo>
                    <a:pt x="0" y="51"/>
                    <a:pt x="52" y="0"/>
                    <a:pt x="115" y="0"/>
                  </a:cubicBezTo>
                  <a:cubicBezTo>
                    <a:pt x="118" y="0"/>
                    <a:pt x="120" y="0"/>
                    <a:pt x="123" y="0"/>
                  </a:cubicBezTo>
                  <a:cubicBezTo>
                    <a:pt x="181" y="3"/>
                    <a:pt x="228" y="50"/>
                    <a:pt x="231" y="109"/>
                  </a:cubicBezTo>
                  <a:cubicBezTo>
                    <a:pt x="231" y="110"/>
                    <a:pt x="231" y="111"/>
                    <a:pt x="231" y="112"/>
                  </a:cubicBezTo>
                  <a:cubicBezTo>
                    <a:pt x="231" y="113"/>
                    <a:pt x="231" y="115"/>
                    <a:pt x="231" y="116"/>
                  </a:cubicBezTo>
                  <a:cubicBezTo>
                    <a:pt x="231" y="117"/>
                    <a:pt x="231" y="117"/>
                    <a:pt x="231" y="117"/>
                  </a:cubicBezTo>
                  <a:cubicBezTo>
                    <a:pt x="231" y="236"/>
                    <a:pt x="137" y="333"/>
                    <a:pt x="22" y="333"/>
                  </a:cubicBezTo>
                  <a:cubicBezTo>
                    <a:pt x="22" y="275"/>
                    <a:pt x="22" y="275"/>
                    <a:pt x="22" y="275"/>
                  </a:cubicBezTo>
                  <a:cubicBezTo>
                    <a:pt x="63" y="275"/>
                    <a:pt x="100" y="258"/>
                    <a:pt x="128" y="230"/>
                  </a:cubicBezTo>
                  <a:cubicBezTo>
                    <a:pt x="124" y="231"/>
                    <a:pt x="120" y="231"/>
                    <a:pt x="115" y="231"/>
                  </a:cubicBezTo>
                  <a:cubicBezTo>
                    <a:pt x="52" y="231"/>
                    <a:pt x="0" y="179"/>
                    <a:pt x="0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178425" y="3829050"/>
              <a:ext cx="879475" cy="1257300"/>
            </a:xfrm>
            <a:custGeom>
              <a:avLst/>
              <a:gdLst>
                <a:gd name="T0" fmla="*/ 0 w 232"/>
                <a:gd name="T1" fmla="*/ 115 h 333"/>
                <a:gd name="T2" fmla="*/ 116 w 232"/>
                <a:gd name="T3" fmla="*/ 0 h 333"/>
                <a:gd name="T4" fmla="*/ 123 w 232"/>
                <a:gd name="T5" fmla="*/ 0 h 333"/>
                <a:gd name="T6" fmla="*/ 232 w 232"/>
                <a:gd name="T7" fmla="*/ 109 h 333"/>
                <a:gd name="T8" fmla="*/ 232 w 232"/>
                <a:gd name="T9" fmla="*/ 112 h 333"/>
                <a:gd name="T10" fmla="*/ 232 w 232"/>
                <a:gd name="T11" fmla="*/ 116 h 333"/>
                <a:gd name="T12" fmla="*/ 232 w 232"/>
                <a:gd name="T13" fmla="*/ 117 h 333"/>
                <a:gd name="T14" fmla="*/ 23 w 232"/>
                <a:gd name="T15" fmla="*/ 333 h 333"/>
                <a:gd name="T16" fmla="*/ 23 w 232"/>
                <a:gd name="T17" fmla="*/ 275 h 333"/>
                <a:gd name="T18" fmla="*/ 128 w 232"/>
                <a:gd name="T19" fmla="*/ 230 h 333"/>
                <a:gd name="T20" fmla="*/ 116 w 232"/>
                <a:gd name="T21" fmla="*/ 231 h 333"/>
                <a:gd name="T22" fmla="*/ 0 w 232"/>
                <a:gd name="T23" fmla="*/ 11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2" h="333">
                  <a:moveTo>
                    <a:pt x="0" y="115"/>
                  </a:moveTo>
                  <a:cubicBezTo>
                    <a:pt x="0" y="51"/>
                    <a:pt x="52" y="0"/>
                    <a:pt x="116" y="0"/>
                  </a:cubicBezTo>
                  <a:cubicBezTo>
                    <a:pt x="118" y="0"/>
                    <a:pt x="121" y="0"/>
                    <a:pt x="123" y="0"/>
                  </a:cubicBezTo>
                  <a:cubicBezTo>
                    <a:pt x="182" y="3"/>
                    <a:pt x="228" y="50"/>
                    <a:pt x="232" y="109"/>
                  </a:cubicBezTo>
                  <a:cubicBezTo>
                    <a:pt x="232" y="110"/>
                    <a:pt x="232" y="111"/>
                    <a:pt x="232" y="112"/>
                  </a:cubicBezTo>
                  <a:cubicBezTo>
                    <a:pt x="232" y="113"/>
                    <a:pt x="232" y="115"/>
                    <a:pt x="232" y="116"/>
                  </a:cubicBezTo>
                  <a:cubicBezTo>
                    <a:pt x="232" y="117"/>
                    <a:pt x="232" y="117"/>
                    <a:pt x="232" y="117"/>
                  </a:cubicBezTo>
                  <a:cubicBezTo>
                    <a:pt x="232" y="236"/>
                    <a:pt x="138" y="333"/>
                    <a:pt x="23" y="333"/>
                  </a:cubicBezTo>
                  <a:cubicBezTo>
                    <a:pt x="23" y="275"/>
                    <a:pt x="23" y="275"/>
                    <a:pt x="23" y="275"/>
                  </a:cubicBezTo>
                  <a:cubicBezTo>
                    <a:pt x="64" y="275"/>
                    <a:pt x="101" y="258"/>
                    <a:pt x="128" y="230"/>
                  </a:cubicBezTo>
                  <a:cubicBezTo>
                    <a:pt x="124" y="231"/>
                    <a:pt x="120" y="231"/>
                    <a:pt x="116" y="231"/>
                  </a:cubicBezTo>
                  <a:cubicBezTo>
                    <a:pt x="52" y="231"/>
                    <a:pt x="0" y="179"/>
                    <a:pt x="0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2" name="Group 11"/>
          <p:cNvGrpSpPr/>
          <p:nvPr userDrawn="1"/>
        </p:nvGrpSpPr>
        <p:grpSpPr>
          <a:xfrm>
            <a:off x="933450" y="2724150"/>
            <a:ext cx="1272979" cy="873246"/>
            <a:chOff x="5178425" y="1770063"/>
            <a:chExt cx="1835150" cy="1258888"/>
          </a:xfrm>
          <a:solidFill>
            <a:schemeClr val="bg1"/>
          </a:solidFill>
        </p:grpSpPr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178425" y="2590800"/>
              <a:ext cx="0" cy="14288"/>
            </a:xfrm>
            <a:custGeom>
              <a:avLst/>
              <a:gdLst>
                <a:gd name="T0" fmla="*/ 4 h 4"/>
                <a:gd name="T1" fmla="*/ 1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178425" y="1770063"/>
              <a:ext cx="879475" cy="1258888"/>
            </a:xfrm>
            <a:custGeom>
              <a:avLst/>
              <a:gdLst>
                <a:gd name="T0" fmla="*/ 232 w 232"/>
                <a:gd name="T1" fmla="*/ 218 h 333"/>
                <a:gd name="T2" fmla="*/ 116 w 232"/>
                <a:gd name="T3" fmla="*/ 333 h 333"/>
                <a:gd name="T4" fmla="*/ 109 w 232"/>
                <a:gd name="T5" fmla="*/ 333 h 333"/>
                <a:gd name="T6" fmla="*/ 1 w 232"/>
                <a:gd name="T7" fmla="*/ 224 h 333"/>
                <a:gd name="T8" fmla="*/ 0 w 232"/>
                <a:gd name="T9" fmla="*/ 221 h 333"/>
                <a:gd name="T10" fmla="*/ 0 w 232"/>
                <a:gd name="T11" fmla="*/ 217 h 333"/>
                <a:gd name="T12" fmla="*/ 0 w 232"/>
                <a:gd name="T13" fmla="*/ 216 h 333"/>
                <a:gd name="T14" fmla="*/ 209 w 232"/>
                <a:gd name="T15" fmla="*/ 0 h 333"/>
                <a:gd name="T16" fmla="*/ 209 w 232"/>
                <a:gd name="T17" fmla="*/ 58 h 333"/>
                <a:gd name="T18" fmla="*/ 104 w 232"/>
                <a:gd name="T19" fmla="*/ 103 h 333"/>
                <a:gd name="T20" fmla="*/ 116 w 232"/>
                <a:gd name="T21" fmla="*/ 102 h 333"/>
                <a:gd name="T22" fmla="*/ 232 w 232"/>
                <a:gd name="T23" fmla="*/ 21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2" h="333">
                  <a:moveTo>
                    <a:pt x="232" y="218"/>
                  </a:moveTo>
                  <a:cubicBezTo>
                    <a:pt x="232" y="282"/>
                    <a:pt x="180" y="333"/>
                    <a:pt x="116" y="333"/>
                  </a:cubicBezTo>
                  <a:cubicBezTo>
                    <a:pt x="114" y="333"/>
                    <a:pt x="111" y="333"/>
                    <a:pt x="109" y="333"/>
                  </a:cubicBezTo>
                  <a:cubicBezTo>
                    <a:pt x="50" y="330"/>
                    <a:pt x="4" y="283"/>
                    <a:pt x="1" y="224"/>
                  </a:cubicBezTo>
                  <a:cubicBezTo>
                    <a:pt x="1" y="223"/>
                    <a:pt x="1" y="222"/>
                    <a:pt x="0" y="221"/>
                  </a:cubicBezTo>
                  <a:cubicBezTo>
                    <a:pt x="0" y="220"/>
                    <a:pt x="0" y="218"/>
                    <a:pt x="0" y="217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97"/>
                    <a:pt x="94" y="0"/>
                    <a:pt x="209" y="0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168" y="58"/>
                    <a:pt x="131" y="75"/>
                    <a:pt x="104" y="103"/>
                  </a:cubicBezTo>
                  <a:cubicBezTo>
                    <a:pt x="108" y="102"/>
                    <a:pt x="112" y="102"/>
                    <a:pt x="116" y="102"/>
                  </a:cubicBezTo>
                  <a:cubicBezTo>
                    <a:pt x="180" y="102"/>
                    <a:pt x="232" y="154"/>
                    <a:pt x="232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6137275" y="1770063"/>
              <a:ext cx="876300" cy="1258888"/>
            </a:xfrm>
            <a:custGeom>
              <a:avLst/>
              <a:gdLst>
                <a:gd name="T0" fmla="*/ 231 w 231"/>
                <a:gd name="T1" fmla="*/ 218 h 333"/>
                <a:gd name="T2" fmla="*/ 115 w 231"/>
                <a:gd name="T3" fmla="*/ 333 h 333"/>
                <a:gd name="T4" fmla="*/ 108 w 231"/>
                <a:gd name="T5" fmla="*/ 333 h 333"/>
                <a:gd name="T6" fmla="*/ 0 w 231"/>
                <a:gd name="T7" fmla="*/ 224 h 333"/>
                <a:gd name="T8" fmla="*/ 0 w 231"/>
                <a:gd name="T9" fmla="*/ 221 h 333"/>
                <a:gd name="T10" fmla="*/ 0 w 231"/>
                <a:gd name="T11" fmla="*/ 217 h 333"/>
                <a:gd name="T12" fmla="*/ 0 w 231"/>
                <a:gd name="T13" fmla="*/ 216 h 333"/>
                <a:gd name="T14" fmla="*/ 209 w 231"/>
                <a:gd name="T15" fmla="*/ 0 h 333"/>
                <a:gd name="T16" fmla="*/ 209 w 231"/>
                <a:gd name="T17" fmla="*/ 58 h 333"/>
                <a:gd name="T18" fmla="*/ 103 w 231"/>
                <a:gd name="T19" fmla="*/ 103 h 333"/>
                <a:gd name="T20" fmla="*/ 115 w 231"/>
                <a:gd name="T21" fmla="*/ 102 h 333"/>
                <a:gd name="T22" fmla="*/ 231 w 231"/>
                <a:gd name="T23" fmla="*/ 21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333">
                  <a:moveTo>
                    <a:pt x="231" y="218"/>
                  </a:moveTo>
                  <a:cubicBezTo>
                    <a:pt x="231" y="282"/>
                    <a:pt x="179" y="333"/>
                    <a:pt x="115" y="333"/>
                  </a:cubicBezTo>
                  <a:cubicBezTo>
                    <a:pt x="113" y="333"/>
                    <a:pt x="111" y="333"/>
                    <a:pt x="108" y="333"/>
                  </a:cubicBezTo>
                  <a:cubicBezTo>
                    <a:pt x="50" y="330"/>
                    <a:pt x="3" y="283"/>
                    <a:pt x="0" y="224"/>
                  </a:cubicBezTo>
                  <a:cubicBezTo>
                    <a:pt x="0" y="223"/>
                    <a:pt x="0" y="222"/>
                    <a:pt x="0" y="221"/>
                  </a:cubicBezTo>
                  <a:cubicBezTo>
                    <a:pt x="0" y="220"/>
                    <a:pt x="0" y="218"/>
                    <a:pt x="0" y="217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97"/>
                    <a:pt x="94" y="0"/>
                    <a:pt x="209" y="0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168" y="58"/>
                    <a:pt x="131" y="75"/>
                    <a:pt x="103" y="103"/>
                  </a:cubicBezTo>
                  <a:cubicBezTo>
                    <a:pt x="107" y="102"/>
                    <a:pt x="111" y="102"/>
                    <a:pt x="115" y="102"/>
                  </a:cubicBezTo>
                  <a:cubicBezTo>
                    <a:pt x="179" y="102"/>
                    <a:pt x="231" y="154"/>
                    <a:pt x="231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" name="Group 40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42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5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6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7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8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9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0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1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62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sp>
        <p:nvSpPr>
          <p:cNvPr id="65" name="Freeform 64"/>
          <p:cNvSpPr>
            <a:spLocks/>
          </p:cNvSpPr>
          <p:nvPr userDrawn="1"/>
        </p:nvSpPr>
        <p:spPr bwMode="auto">
          <a:xfrm>
            <a:off x="12791521" y="779191"/>
            <a:ext cx="1652101" cy="165099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" name="Freeform 6"/>
          <p:cNvSpPr>
            <a:spLocks/>
          </p:cNvSpPr>
          <p:nvPr userDrawn="1"/>
        </p:nvSpPr>
        <p:spPr bwMode="auto">
          <a:xfrm>
            <a:off x="13741500" y="1159117"/>
            <a:ext cx="3029359" cy="3027338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AE257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933451" y="3942451"/>
            <a:ext cx="6131160" cy="1482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Quote to go here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Your Name</a:t>
            </a:r>
          </a:p>
          <a:p>
            <a:pPr lvl="0"/>
            <a:r>
              <a:rPr lang="en-US" dirty="0" smtClean="0"/>
              <a:t>Job Title</a:t>
            </a:r>
            <a:endParaRPr lang="en-GB" dirty="0"/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17" hasCustomPrompt="1"/>
          </p:nvPr>
        </p:nvSpPr>
        <p:spPr>
          <a:xfrm>
            <a:off x="8858251" y="3181351"/>
            <a:ext cx="4495800" cy="3809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Insert a quote description or response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3207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ople we work wi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4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grpSp>
        <p:nvGrpSpPr>
          <p:cNvPr id="2" name="Group 1"/>
          <p:cNvGrpSpPr/>
          <p:nvPr userDrawn="1"/>
        </p:nvGrpSpPr>
        <p:grpSpPr>
          <a:xfrm>
            <a:off x="9664059" y="7471883"/>
            <a:ext cx="4804513" cy="532744"/>
            <a:chOff x="9664059" y="7471883"/>
            <a:chExt cx="4804513" cy="532744"/>
          </a:xfrm>
        </p:grpSpPr>
        <p:sp>
          <p:nvSpPr>
            <p:cNvPr id="82" name="Freeform 27"/>
            <p:cNvSpPr>
              <a:spLocks/>
            </p:cNvSpPr>
            <p:nvPr userDrawn="1"/>
          </p:nvSpPr>
          <p:spPr bwMode="auto">
            <a:xfrm>
              <a:off x="10419449" y="7471883"/>
              <a:ext cx="1454561" cy="532744"/>
            </a:xfrm>
            <a:custGeom>
              <a:avLst/>
              <a:gdLst>
                <a:gd name="T0" fmla="*/ 1350 w 1372"/>
                <a:gd name="T1" fmla="*/ 0 h 501"/>
                <a:gd name="T2" fmla="*/ 178 w 1372"/>
                <a:gd name="T3" fmla="*/ 0 h 501"/>
                <a:gd name="T4" fmla="*/ 0 w 1372"/>
                <a:gd name="T5" fmla="*/ 178 h 501"/>
                <a:gd name="T6" fmla="*/ 0 w 1372"/>
                <a:gd name="T7" fmla="*/ 423 h 501"/>
                <a:gd name="T8" fmla="*/ 78 w 1372"/>
                <a:gd name="T9" fmla="*/ 501 h 501"/>
                <a:gd name="T10" fmla="*/ 1194 w 1372"/>
                <a:gd name="T11" fmla="*/ 501 h 501"/>
                <a:gd name="T12" fmla="*/ 1372 w 1372"/>
                <a:gd name="T13" fmla="*/ 323 h 501"/>
                <a:gd name="T14" fmla="*/ 1372 w 1372"/>
                <a:gd name="T15" fmla="*/ 23 h 501"/>
                <a:gd name="T16" fmla="*/ 1350 w 1372"/>
                <a:gd name="T17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2" h="501">
                  <a:moveTo>
                    <a:pt x="1350" y="0"/>
                  </a:moveTo>
                  <a:cubicBezTo>
                    <a:pt x="178" y="0"/>
                    <a:pt x="178" y="0"/>
                    <a:pt x="178" y="0"/>
                  </a:cubicBezTo>
                  <a:cubicBezTo>
                    <a:pt x="178" y="0"/>
                    <a:pt x="0" y="0"/>
                    <a:pt x="0" y="178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423"/>
                    <a:pt x="0" y="501"/>
                    <a:pt x="78" y="501"/>
                  </a:cubicBezTo>
                  <a:cubicBezTo>
                    <a:pt x="1194" y="501"/>
                    <a:pt x="1194" y="501"/>
                    <a:pt x="1194" y="501"/>
                  </a:cubicBezTo>
                  <a:cubicBezTo>
                    <a:pt x="1194" y="501"/>
                    <a:pt x="1372" y="501"/>
                    <a:pt x="1372" y="323"/>
                  </a:cubicBezTo>
                  <a:cubicBezTo>
                    <a:pt x="1372" y="23"/>
                    <a:pt x="1372" y="23"/>
                    <a:pt x="1372" y="23"/>
                  </a:cubicBezTo>
                  <a:cubicBezTo>
                    <a:pt x="1372" y="23"/>
                    <a:pt x="1372" y="0"/>
                    <a:pt x="1350" y="0"/>
                  </a:cubicBezTo>
                  <a:close/>
                </a:path>
              </a:pathLst>
            </a:custGeom>
            <a:solidFill>
              <a:srgbClr val="005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83" name="Group 82"/>
            <p:cNvGrpSpPr/>
            <p:nvPr userDrawn="1"/>
          </p:nvGrpSpPr>
          <p:grpSpPr>
            <a:xfrm>
              <a:off x="10489500" y="7540596"/>
              <a:ext cx="1316244" cy="419413"/>
              <a:chOff x="1951037" y="3548063"/>
              <a:chExt cx="4683125" cy="1492250"/>
            </a:xfrm>
          </p:grpSpPr>
          <p:sp>
            <p:nvSpPr>
              <p:cNvPr id="61" name="Freeform 8"/>
              <p:cNvSpPr>
                <a:spLocks noEditPoints="1"/>
              </p:cNvSpPr>
              <p:nvPr userDrawn="1"/>
            </p:nvSpPr>
            <p:spPr bwMode="auto">
              <a:xfrm>
                <a:off x="1951037" y="3865563"/>
                <a:ext cx="774700" cy="1174750"/>
              </a:xfrm>
              <a:custGeom>
                <a:avLst/>
                <a:gdLst>
                  <a:gd name="T0" fmla="*/ 186 w 206"/>
                  <a:gd name="T1" fmla="*/ 30 h 310"/>
                  <a:gd name="T2" fmla="*/ 206 w 206"/>
                  <a:gd name="T3" fmla="*/ 113 h 310"/>
                  <a:gd name="T4" fmla="*/ 196 w 206"/>
                  <a:gd name="T5" fmla="*/ 172 h 310"/>
                  <a:gd name="T6" fmla="*/ 166 w 206"/>
                  <a:gd name="T7" fmla="*/ 213 h 310"/>
                  <a:gd name="T8" fmla="*/ 122 w 206"/>
                  <a:gd name="T9" fmla="*/ 227 h 310"/>
                  <a:gd name="T10" fmla="*/ 71 w 206"/>
                  <a:gd name="T11" fmla="*/ 206 h 310"/>
                  <a:gd name="T12" fmla="*/ 71 w 206"/>
                  <a:gd name="T13" fmla="*/ 303 h 310"/>
                  <a:gd name="T14" fmla="*/ 0 w 206"/>
                  <a:gd name="T15" fmla="*/ 310 h 310"/>
                  <a:gd name="T16" fmla="*/ 0 w 206"/>
                  <a:gd name="T17" fmla="*/ 7 h 310"/>
                  <a:gd name="T18" fmla="*/ 63 w 206"/>
                  <a:gd name="T19" fmla="*/ 7 h 310"/>
                  <a:gd name="T20" fmla="*/ 66 w 206"/>
                  <a:gd name="T21" fmla="*/ 29 h 310"/>
                  <a:gd name="T22" fmla="*/ 94 w 206"/>
                  <a:gd name="T23" fmla="*/ 7 h 310"/>
                  <a:gd name="T24" fmla="*/ 126 w 206"/>
                  <a:gd name="T25" fmla="*/ 0 h 310"/>
                  <a:gd name="T26" fmla="*/ 186 w 206"/>
                  <a:gd name="T27" fmla="*/ 30 h 310"/>
                  <a:gd name="T28" fmla="*/ 133 w 206"/>
                  <a:gd name="T29" fmla="*/ 114 h 310"/>
                  <a:gd name="T30" fmla="*/ 125 w 206"/>
                  <a:gd name="T31" fmla="*/ 64 h 310"/>
                  <a:gd name="T32" fmla="*/ 103 w 206"/>
                  <a:gd name="T33" fmla="*/ 51 h 310"/>
                  <a:gd name="T34" fmla="*/ 71 w 206"/>
                  <a:gd name="T35" fmla="*/ 74 h 310"/>
                  <a:gd name="T36" fmla="*/ 71 w 206"/>
                  <a:gd name="T37" fmla="*/ 159 h 310"/>
                  <a:gd name="T38" fmla="*/ 83 w 206"/>
                  <a:gd name="T39" fmla="*/ 172 h 310"/>
                  <a:gd name="T40" fmla="*/ 99 w 206"/>
                  <a:gd name="T41" fmla="*/ 176 h 310"/>
                  <a:gd name="T42" fmla="*/ 133 w 206"/>
                  <a:gd name="T43" fmla="*/ 114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6" h="310">
                    <a:moveTo>
                      <a:pt x="186" y="30"/>
                    </a:moveTo>
                    <a:cubicBezTo>
                      <a:pt x="200" y="49"/>
                      <a:pt x="206" y="77"/>
                      <a:pt x="206" y="113"/>
                    </a:cubicBezTo>
                    <a:cubicBezTo>
                      <a:pt x="206" y="135"/>
                      <a:pt x="203" y="154"/>
                      <a:pt x="196" y="172"/>
                    </a:cubicBezTo>
                    <a:cubicBezTo>
                      <a:pt x="189" y="189"/>
                      <a:pt x="179" y="203"/>
                      <a:pt x="166" y="213"/>
                    </a:cubicBezTo>
                    <a:cubicBezTo>
                      <a:pt x="153" y="222"/>
                      <a:pt x="138" y="227"/>
                      <a:pt x="122" y="227"/>
                    </a:cubicBezTo>
                    <a:cubicBezTo>
                      <a:pt x="101" y="227"/>
                      <a:pt x="84" y="220"/>
                      <a:pt x="71" y="206"/>
                    </a:cubicBezTo>
                    <a:cubicBezTo>
                      <a:pt x="71" y="303"/>
                      <a:pt x="71" y="303"/>
                      <a:pt x="71" y="303"/>
                    </a:cubicBezTo>
                    <a:cubicBezTo>
                      <a:pt x="0" y="310"/>
                      <a:pt x="0" y="310"/>
                      <a:pt x="0" y="3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74" y="19"/>
                      <a:pt x="84" y="11"/>
                      <a:pt x="94" y="7"/>
                    </a:cubicBezTo>
                    <a:cubicBezTo>
                      <a:pt x="105" y="2"/>
                      <a:pt x="115" y="0"/>
                      <a:pt x="126" y="0"/>
                    </a:cubicBezTo>
                    <a:cubicBezTo>
                      <a:pt x="153" y="0"/>
                      <a:pt x="173" y="10"/>
                      <a:pt x="186" y="30"/>
                    </a:cubicBezTo>
                    <a:close/>
                    <a:moveTo>
                      <a:pt x="133" y="114"/>
                    </a:moveTo>
                    <a:cubicBezTo>
                      <a:pt x="133" y="89"/>
                      <a:pt x="130" y="73"/>
                      <a:pt x="125" y="64"/>
                    </a:cubicBezTo>
                    <a:cubicBezTo>
                      <a:pt x="120" y="56"/>
                      <a:pt x="113" y="51"/>
                      <a:pt x="103" y="51"/>
                    </a:cubicBezTo>
                    <a:cubicBezTo>
                      <a:pt x="90" y="51"/>
                      <a:pt x="80" y="59"/>
                      <a:pt x="71" y="74"/>
                    </a:cubicBezTo>
                    <a:cubicBezTo>
                      <a:pt x="71" y="159"/>
                      <a:pt x="71" y="159"/>
                      <a:pt x="71" y="159"/>
                    </a:cubicBezTo>
                    <a:cubicBezTo>
                      <a:pt x="75" y="165"/>
                      <a:pt x="79" y="169"/>
                      <a:pt x="83" y="172"/>
                    </a:cubicBezTo>
                    <a:cubicBezTo>
                      <a:pt x="88" y="175"/>
                      <a:pt x="93" y="176"/>
                      <a:pt x="99" y="176"/>
                    </a:cubicBezTo>
                    <a:cubicBezTo>
                      <a:pt x="121" y="176"/>
                      <a:pt x="133" y="155"/>
                      <a:pt x="133" y="1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" name="Freeform 9"/>
              <p:cNvSpPr>
                <a:spLocks noEditPoints="1"/>
              </p:cNvSpPr>
              <p:nvPr userDrawn="1"/>
            </p:nvSpPr>
            <p:spPr bwMode="auto">
              <a:xfrm>
                <a:off x="2808287" y="3865563"/>
                <a:ext cx="768350" cy="860425"/>
              </a:xfrm>
              <a:custGeom>
                <a:avLst/>
                <a:gdLst>
                  <a:gd name="T0" fmla="*/ 203 w 204"/>
                  <a:gd name="T1" fmla="*/ 134 h 227"/>
                  <a:gd name="T2" fmla="*/ 72 w 204"/>
                  <a:gd name="T3" fmla="*/ 134 h 227"/>
                  <a:gd name="T4" fmla="*/ 86 w 204"/>
                  <a:gd name="T5" fmla="*/ 168 h 227"/>
                  <a:gd name="T6" fmla="*/ 118 w 204"/>
                  <a:gd name="T7" fmla="*/ 177 h 227"/>
                  <a:gd name="T8" fmla="*/ 141 w 204"/>
                  <a:gd name="T9" fmla="*/ 172 h 227"/>
                  <a:gd name="T10" fmla="*/ 167 w 204"/>
                  <a:gd name="T11" fmla="*/ 158 h 227"/>
                  <a:gd name="T12" fmla="*/ 196 w 204"/>
                  <a:gd name="T13" fmla="*/ 197 h 227"/>
                  <a:gd name="T14" fmla="*/ 158 w 204"/>
                  <a:gd name="T15" fmla="*/ 219 h 227"/>
                  <a:gd name="T16" fmla="*/ 111 w 204"/>
                  <a:gd name="T17" fmla="*/ 227 h 227"/>
                  <a:gd name="T18" fmla="*/ 28 w 204"/>
                  <a:gd name="T19" fmla="*/ 197 h 227"/>
                  <a:gd name="T20" fmla="*/ 0 w 204"/>
                  <a:gd name="T21" fmla="*/ 115 h 227"/>
                  <a:gd name="T22" fmla="*/ 12 w 204"/>
                  <a:gd name="T23" fmla="*/ 56 h 227"/>
                  <a:gd name="T24" fmla="*/ 47 w 204"/>
                  <a:gd name="T25" fmla="*/ 15 h 227"/>
                  <a:gd name="T26" fmla="*/ 103 w 204"/>
                  <a:gd name="T27" fmla="*/ 0 h 227"/>
                  <a:gd name="T28" fmla="*/ 177 w 204"/>
                  <a:gd name="T29" fmla="*/ 29 h 227"/>
                  <a:gd name="T30" fmla="*/ 204 w 204"/>
                  <a:gd name="T31" fmla="*/ 110 h 227"/>
                  <a:gd name="T32" fmla="*/ 203 w 204"/>
                  <a:gd name="T33" fmla="*/ 134 h 227"/>
                  <a:gd name="T34" fmla="*/ 134 w 204"/>
                  <a:gd name="T35" fmla="*/ 90 h 227"/>
                  <a:gd name="T36" fmla="*/ 127 w 204"/>
                  <a:gd name="T37" fmla="*/ 57 h 227"/>
                  <a:gd name="T38" fmla="*/ 104 w 204"/>
                  <a:gd name="T39" fmla="*/ 46 h 227"/>
                  <a:gd name="T40" fmla="*/ 82 w 204"/>
                  <a:gd name="T41" fmla="*/ 56 h 227"/>
                  <a:gd name="T42" fmla="*/ 72 w 204"/>
                  <a:gd name="T43" fmla="*/ 93 h 227"/>
                  <a:gd name="T44" fmla="*/ 134 w 204"/>
                  <a:gd name="T45" fmla="*/ 93 h 227"/>
                  <a:gd name="T46" fmla="*/ 134 w 204"/>
                  <a:gd name="T47" fmla="*/ 9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7">
                    <a:moveTo>
                      <a:pt x="203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4" y="150"/>
                      <a:pt x="79" y="162"/>
                      <a:pt x="86" y="168"/>
                    </a:cubicBezTo>
                    <a:cubicBezTo>
                      <a:pt x="94" y="174"/>
                      <a:pt x="104" y="177"/>
                      <a:pt x="118" y="177"/>
                    </a:cubicBezTo>
                    <a:cubicBezTo>
                      <a:pt x="126" y="177"/>
                      <a:pt x="134" y="175"/>
                      <a:pt x="141" y="172"/>
                    </a:cubicBezTo>
                    <a:cubicBezTo>
                      <a:pt x="149" y="169"/>
                      <a:pt x="158" y="164"/>
                      <a:pt x="167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5" y="206"/>
                      <a:pt x="172" y="214"/>
                      <a:pt x="158" y="219"/>
                    </a:cubicBezTo>
                    <a:cubicBezTo>
                      <a:pt x="143" y="225"/>
                      <a:pt x="128" y="227"/>
                      <a:pt x="111" y="227"/>
                    </a:cubicBezTo>
                    <a:cubicBezTo>
                      <a:pt x="75" y="227"/>
                      <a:pt x="47" y="217"/>
                      <a:pt x="28" y="197"/>
                    </a:cubicBezTo>
                    <a:cubicBezTo>
                      <a:pt x="9" y="176"/>
                      <a:pt x="0" y="149"/>
                      <a:pt x="0" y="115"/>
                    </a:cubicBezTo>
                    <a:cubicBezTo>
                      <a:pt x="0" y="93"/>
                      <a:pt x="4" y="73"/>
                      <a:pt x="12" y="56"/>
                    </a:cubicBezTo>
                    <a:cubicBezTo>
                      <a:pt x="20" y="39"/>
                      <a:pt x="31" y="25"/>
                      <a:pt x="47" y="15"/>
                    </a:cubicBezTo>
                    <a:cubicBezTo>
                      <a:pt x="62" y="5"/>
                      <a:pt x="81" y="0"/>
                      <a:pt x="103" y="0"/>
                    </a:cubicBezTo>
                    <a:cubicBezTo>
                      <a:pt x="134" y="0"/>
                      <a:pt x="159" y="9"/>
                      <a:pt x="177" y="29"/>
                    </a:cubicBezTo>
                    <a:cubicBezTo>
                      <a:pt x="195" y="48"/>
                      <a:pt x="204" y="75"/>
                      <a:pt x="204" y="110"/>
                    </a:cubicBezTo>
                    <a:cubicBezTo>
                      <a:pt x="204" y="112"/>
                      <a:pt x="204" y="120"/>
                      <a:pt x="203" y="134"/>
                    </a:cubicBezTo>
                    <a:close/>
                    <a:moveTo>
                      <a:pt x="134" y="90"/>
                    </a:moveTo>
                    <a:cubicBezTo>
                      <a:pt x="134" y="76"/>
                      <a:pt x="131" y="65"/>
                      <a:pt x="127" y="57"/>
                    </a:cubicBezTo>
                    <a:cubicBezTo>
                      <a:pt x="122" y="50"/>
                      <a:pt x="115" y="46"/>
                      <a:pt x="104" y="46"/>
                    </a:cubicBezTo>
                    <a:cubicBezTo>
                      <a:pt x="94" y="46"/>
                      <a:pt x="87" y="49"/>
                      <a:pt x="82" y="56"/>
                    </a:cubicBezTo>
                    <a:cubicBezTo>
                      <a:pt x="77" y="63"/>
                      <a:pt x="73" y="75"/>
                      <a:pt x="72" y="93"/>
                    </a:cubicBezTo>
                    <a:cubicBezTo>
                      <a:pt x="134" y="93"/>
                      <a:pt x="134" y="93"/>
                      <a:pt x="134" y="93"/>
                    </a:cubicBezTo>
                    <a:lnTo>
                      <a:pt x="134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" name="Freeform 10"/>
              <p:cNvSpPr>
                <a:spLocks noEditPoints="1"/>
              </p:cNvSpPr>
              <p:nvPr userDrawn="1"/>
            </p:nvSpPr>
            <p:spPr bwMode="auto">
              <a:xfrm>
                <a:off x="3644900" y="3865563"/>
                <a:ext cx="806450" cy="860425"/>
              </a:xfrm>
              <a:custGeom>
                <a:avLst/>
                <a:gdLst>
                  <a:gd name="T0" fmla="*/ 185 w 214"/>
                  <a:gd name="T1" fmla="*/ 30 h 227"/>
                  <a:gd name="T2" fmla="*/ 214 w 214"/>
                  <a:gd name="T3" fmla="*/ 114 h 227"/>
                  <a:gd name="T4" fmla="*/ 201 w 214"/>
                  <a:gd name="T5" fmla="*/ 174 h 227"/>
                  <a:gd name="T6" fmla="*/ 164 w 214"/>
                  <a:gd name="T7" fmla="*/ 213 h 227"/>
                  <a:gd name="T8" fmla="*/ 107 w 214"/>
                  <a:gd name="T9" fmla="*/ 227 h 227"/>
                  <a:gd name="T10" fmla="*/ 28 w 214"/>
                  <a:gd name="T11" fmla="*/ 197 h 227"/>
                  <a:gd name="T12" fmla="*/ 0 w 214"/>
                  <a:gd name="T13" fmla="*/ 113 h 227"/>
                  <a:gd name="T14" fmla="*/ 13 w 214"/>
                  <a:gd name="T15" fmla="*/ 53 h 227"/>
                  <a:gd name="T16" fmla="*/ 50 w 214"/>
                  <a:gd name="T17" fmla="*/ 14 h 227"/>
                  <a:gd name="T18" fmla="*/ 107 w 214"/>
                  <a:gd name="T19" fmla="*/ 0 h 227"/>
                  <a:gd name="T20" fmla="*/ 185 w 214"/>
                  <a:gd name="T21" fmla="*/ 30 h 227"/>
                  <a:gd name="T22" fmla="*/ 81 w 214"/>
                  <a:gd name="T23" fmla="*/ 66 h 227"/>
                  <a:gd name="T24" fmla="*/ 73 w 214"/>
                  <a:gd name="T25" fmla="*/ 113 h 227"/>
                  <a:gd name="T26" fmla="*/ 81 w 214"/>
                  <a:gd name="T27" fmla="*/ 161 h 227"/>
                  <a:gd name="T28" fmla="*/ 107 w 214"/>
                  <a:gd name="T29" fmla="*/ 176 h 227"/>
                  <a:gd name="T30" fmla="*/ 132 w 214"/>
                  <a:gd name="T31" fmla="*/ 161 h 227"/>
                  <a:gd name="T32" fmla="*/ 140 w 214"/>
                  <a:gd name="T33" fmla="*/ 114 h 227"/>
                  <a:gd name="T34" fmla="*/ 132 w 214"/>
                  <a:gd name="T35" fmla="*/ 66 h 227"/>
                  <a:gd name="T36" fmla="*/ 107 w 214"/>
                  <a:gd name="T37" fmla="*/ 51 h 227"/>
                  <a:gd name="T38" fmla="*/ 81 w 214"/>
                  <a:gd name="T39" fmla="*/ 6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4" h="227">
                    <a:moveTo>
                      <a:pt x="185" y="30"/>
                    </a:moveTo>
                    <a:cubicBezTo>
                      <a:pt x="204" y="50"/>
                      <a:pt x="214" y="78"/>
                      <a:pt x="214" y="114"/>
                    </a:cubicBezTo>
                    <a:cubicBezTo>
                      <a:pt x="214" y="137"/>
                      <a:pt x="209" y="157"/>
                      <a:pt x="201" y="174"/>
                    </a:cubicBezTo>
                    <a:cubicBezTo>
                      <a:pt x="192" y="191"/>
                      <a:pt x="180" y="204"/>
                      <a:pt x="164" y="213"/>
                    </a:cubicBezTo>
                    <a:cubicBezTo>
                      <a:pt x="148" y="223"/>
                      <a:pt x="129" y="227"/>
                      <a:pt x="107" y="227"/>
                    </a:cubicBezTo>
                    <a:cubicBezTo>
                      <a:pt x="73" y="227"/>
                      <a:pt x="47" y="217"/>
                      <a:pt x="28" y="197"/>
                    </a:cubicBezTo>
                    <a:cubicBezTo>
                      <a:pt x="9" y="177"/>
                      <a:pt x="0" y="149"/>
                      <a:pt x="0" y="113"/>
                    </a:cubicBezTo>
                    <a:cubicBezTo>
                      <a:pt x="0" y="90"/>
                      <a:pt x="4" y="70"/>
                      <a:pt x="13" y="53"/>
                    </a:cubicBezTo>
                    <a:cubicBezTo>
                      <a:pt x="21" y="36"/>
                      <a:pt x="34" y="23"/>
                      <a:pt x="50" y="14"/>
                    </a:cubicBezTo>
                    <a:cubicBezTo>
                      <a:pt x="66" y="4"/>
                      <a:pt x="85" y="0"/>
                      <a:pt x="107" y="0"/>
                    </a:cubicBezTo>
                    <a:cubicBezTo>
                      <a:pt x="140" y="0"/>
                      <a:pt x="166" y="10"/>
                      <a:pt x="185" y="30"/>
                    </a:cubicBezTo>
                    <a:close/>
                    <a:moveTo>
                      <a:pt x="81" y="66"/>
                    </a:moveTo>
                    <a:cubicBezTo>
                      <a:pt x="76" y="76"/>
                      <a:pt x="73" y="92"/>
                      <a:pt x="73" y="113"/>
                    </a:cubicBezTo>
                    <a:cubicBezTo>
                      <a:pt x="73" y="135"/>
                      <a:pt x="76" y="151"/>
                      <a:pt x="81" y="161"/>
                    </a:cubicBezTo>
                    <a:cubicBezTo>
                      <a:pt x="87" y="171"/>
                      <a:pt x="95" y="176"/>
                      <a:pt x="107" y="176"/>
                    </a:cubicBezTo>
                    <a:cubicBezTo>
                      <a:pt x="118" y="176"/>
                      <a:pt x="127" y="171"/>
                      <a:pt x="132" y="161"/>
                    </a:cubicBezTo>
                    <a:cubicBezTo>
                      <a:pt x="138" y="151"/>
                      <a:pt x="140" y="135"/>
                      <a:pt x="140" y="114"/>
                    </a:cubicBezTo>
                    <a:cubicBezTo>
                      <a:pt x="140" y="92"/>
                      <a:pt x="138" y="76"/>
                      <a:pt x="132" y="66"/>
                    </a:cubicBezTo>
                    <a:cubicBezTo>
                      <a:pt x="127" y="56"/>
                      <a:pt x="118" y="51"/>
                      <a:pt x="107" y="51"/>
                    </a:cubicBezTo>
                    <a:cubicBezTo>
                      <a:pt x="95" y="51"/>
                      <a:pt x="87" y="56"/>
                      <a:pt x="81" y="6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" name="Freeform 11"/>
              <p:cNvSpPr>
                <a:spLocks noEditPoints="1"/>
              </p:cNvSpPr>
              <p:nvPr userDrawn="1"/>
            </p:nvSpPr>
            <p:spPr bwMode="auto">
              <a:xfrm>
                <a:off x="4564062" y="3865563"/>
                <a:ext cx="779463" cy="1174750"/>
              </a:xfrm>
              <a:custGeom>
                <a:avLst/>
                <a:gdLst>
                  <a:gd name="T0" fmla="*/ 187 w 207"/>
                  <a:gd name="T1" fmla="*/ 30 h 310"/>
                  <a:gd name="T2" fmla="*/ 207 w 207"/>
                  <a:gd name="T3" fmla="*/ 113 h 310"/>
                  <a:gd name="T4" fmla="*/ 197 w 207"/>
                  <a:gd name="T5" fmla="*/ 172 h 310"/>
                  <a:gd name="T6" fmla="*/ 167 w 207"/>
                  <a:gd name="T7" fmla="*/ 213 h 310"/>
                  <a:gd name="T8" fmla="*/ 122 w 207"/>
                  <a:gd name="T9" fmla="*/ 227 h 310"/>
                  <a:gd name="T10" fmla="*/ 72 w 207"/>
                  <a:gd name="T11" fmla="*/ 206 h 310"/>
                  <a:gd name="T12" fmla="*/ 72 w 207"/>
                  <a:gd name="T13" fmla="*/ 303 h 310"/>
                  <a:gd name="T14" fmla="*/ 0 w 207"/>
                  <a:gd name="T15" fmla="*/ 310 h 310"/>
                  <a:gd name="T16" fmla="*/ 0 w 207"/>
                  <a:gd name="T17" fmla="*/ 7 h 310"/>
                  <a:gd name="T18" fmla="*/ 64 w 207"/>
                  <a:gd name="T19" fmla="*/ 7 h 310"/>
                  <a:gd name="T20" fmla="*/ 67 w 207"/>
                  <a:gd name="T21" fmla="*/ 29 h 310"/>
                  <a:gd name="T22" fmla="*/ 95 w 207"/>
                  <a:gd name="T23" fmla="*/ 7 h 310"/>
                  <a:gd name="T24" fmla="*/ 127 w 207"/>
                  <a:gd name="T25" fmla="*/ 0 h 310"/>
                  <a:gd name="T26" fmla="*/ 187 w 207"/>
                  <a:gd name="T27" fmla="*/ 30 h 310"/>
                  <a:gd name="T28" fmla="*/ 134 w 207"/>
                  <a:gd name="T29" fmla="*/ 114 h 310"/>
                  <a:gd name="T30" fmla="*/ 126 w 207"/>
                  <a:gd name="T31" fmla="*/ 64 h 310"/>
                  <a:gd name="T32" fmla="*/ 104 w 207"/>
                  <a:gd name="T33" fmla="*/ 51 h 310"/>
                  <a:gd name="T34" fmla="*/ 72 w 207"/>
                  <a:gd name="T35" fmla="*/ 74 h 310"/>
                  <a:gd name="T36" fmla="*/ 72 w 207"/>
                  <a:gd name="T37" fmla="*/ 159 h 310"/>
                  <a:gd name="T38" fmla="*/ 84 w 207"/>
                  <a:gd name="T39" fmla="*/ 172 h 310"/>
                  <a:gd name="T40" fmla="*/ 100 w 207"/>
                  <a:gd name="T41" fmla="*/ 176 h 310"/>
                  <a:gd name="T42" fmla="*/ 134 w 207"/>
                  <a:gd name="T43" fmla="*/ 114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7" h="310">
                    <a:moveTo>
                      <a:pt x="187" y="30"/>
                    </a:moveTo>
                    <a:cubicBezTo>
                      <a:pt x="201" y="49"/>
                      <a:pt x="207" y="77"/>
                      <a:pt x="207" y="113"/>
                    </a:cubicBezTo>
                    <a:cubicBezTo>
                      <a:pt x="207" y="135"/>
                      <a:pt x="204" y="154"/>
                      <a:pt x="197" y="172"/>
                    </a:cubicBezTo>
                    <a:cubicBezTo>
                      <a:pt x="190" y="189"/>
                      <a:pt x="180" y="203"/>
                      <a:pt x="167" y="213"/>
                    </a:cubicBezTo>
                    <a:cubicBezTo>
                      <a:pt x="154" y="222"/>
                      <a:pt x="139" y="227"/>
                      <a:pt x="122" y="227"/>
                    </a:cubicBezTo>
                    <a:cubicBezTo>
                      <a:pt x="101" y="227"/>
                      <a:pt x="84" y="220"/>
                      <a:pt x="72" y="206"/>
                    </a:cubicBezTo>
                    <a:cubicBezTo>
                      <a:pt x="72" y="303"/>
                      <a:pt x="72" y="303"/>
                      <a:pt x="72" y="303"/>
                    </a:cubicBezTo>
                    <a:cubicBezTo>
                      <a:pt x="0" y="310"/>
                      <a:pt x="0" y="310"/>
                      <a:pt x="0" y="3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75" y="19"/>
                      <a:pt x="84" y="11"/>
                      <a:pt x="95" y="7"/>
                    </a:cubicBezTo>
                    <a:cubicBezTo>
                      <a:pt x="106" y="2"/>
                      <a:pt x="116" y="0"/>
                      <a:pt x="127" y="0"/>
                    </a:cubicBezTo>
                    <a:cubicBezTo>
                      <a:pt x="154" y="0"/>
                      <a:pt x="174" y="10"/>
                      <a:pt x="187" y="30"/>
                    </a:cubicBezTo>
                    <a:close/>
                    <a:moveTo>
                      <a:pt x="134" y="114"/>
                    </a:moveTo>
                    <a:cubicBezTo>
                      <a:pt x="134" y="89"/>
                      <a:pt x="131" y="73"/>
                      <a:pt x="126" y="64"/>
                    </a:cubicBezTo>
                    <a:cubicBezTo>
                      <a:pt x="121" y="56"/>
                      <a:pt x="114" y="51"/>
                      <a:pt x="104" y="51"/>
                    </a:cubicBezTo>
                    <a:cubicBezTo>
                      <a:pt x="91" y="51"/>
                      <a:pt x="80" y="59"/>
                      <a:pt x="72" y="74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6" y="165"/>
                      <a:pt x="80" y="169"/>
                      <a:pt x="84" y="172"/>
                    </a:cubicBezTo>
                    <a:cubicBezTo>
                      <a:pt x="89" y="175"/>
                      <a:pt x="94" y="176"/>
                      <a:pt x="100" y="176"/>
                    </a:cubicBezTo>
                    <a:cubicBezTo>
                      <a:pt x="122" y="176"/>
                      <a:pt x="134" y="155"/>
                      <a:pt x="134" y="1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" name="Freeform 12"/>
              <p:cNvSpPr>
                <a:spLocks/>
              </p:cNvSpPr>
              <p:nvPr userDrawn="1"/>
            </p:nvSpPr>
            <p:spPr bwMode="auto">
              <a:xfrm>
                <a:off x="5459412" y="3548063"/>
                <a:ext cx="392113" cy="1177925"/>
              </a:xfrm>
              <a:custGeom>
                <a:avLst/>
                <a:gdLst>
                  <a:gd name="T0" fmla="*/ 16 w 104"/>
                  <a:gd name="T1" fmla="*/ 295 h 311"/>
                  <a:gd name="T2" fmla="*/ 0 w 104"/>
                  <a:gd name="T3" fmla="*/ 246 h 311"/>
                  <a:gd name="T4" fmla="*/ 0 w 104"/>
                  <a:gd name="T5" fmla="*/ 7 h 311"/>
                  <a:gd name="T6" fmla="*/ 71 w 104"/>
                  <a:gd name="T7" fmla="*/ 0 h 311"/>
                  <a:gd name="T8" fmla="*/ 71 w 104"/>
                  <a:gd name="T9" fmla="*/ 244 h 311"/>
                  <a:gd name="T10" fmla="*/ 81 w 104"/>
                  <a:gd name="T11" fmla="*/ 255 h 311"/>
                  <a:gd name="T12" fmla="*/ 90 w 104"/>
                  <a:gd name="T13" fmla="*/ 254 h 311"/>
                  <a:gd name="T14" fmla="*/ 104 w 104"/>
                  <a:gd name="T15" fmla="*/ 304 h 311"/>
                  <a:gd name="T16" fmla="*/ 62 w 104"/>
                  <a:gd name="T17" fmla="*/ 311 h 311"/>
                  <a:gd name="T18" fmla="*/ 16 w 104"/>
                  <a:gd name="T19" fmla="*/ 295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311">
                    <a:moveTo>
                      <a:pt x="16" y="295"/>
                    </a:moveTo>
                    <a:cubicBezTo>
                      <a:pt x="5" y="283"/>
                      <a:pt x="0" y="267"/>
                      <a:pt x="0" y="24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244"/>
                      <a:pt x="71" y="244"/>
                      <a:pt x="71" y="244"/>
                    </a:cubicBezTo>
                    <a:cubicBezTo>
                      <a:pt x="71" y="251"/>
                      <a:pt x="74" y="255"/>
                      <a:pt x="81" y="255"/>
                    </a:cubicBezTo>
                    <a:cubicBezTo>
                      <a:pt x="84" y="255"/>
                      <a:pt x="87" y="255"/>
                      <a:pt x="90" y="254"/>
                    </a:cubicBezTo>
                    <a:cubicBezTo>
                      <a:pt x="104" y="304"/>
                      <a:pt x="104" y="304"/>
                      <a:pt x="104" y="304"/>
                    </a:cubicBezTo>
                    <a:cubicBezTo>
                      <a:pt x="93" y="309"/>
                      <a:pt x="79" y="311"/>
                      <a:pt x="62" y="311"/>
                    </a:cubicBezTo>
                    <a:cubicBezTo>
                      <a:pt x="42" y="311"/>
                      <a:pt x="27" y="306"/>
                      <a:pt x="16" y="29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" name="Freeform 13"/>
              <p:cNvSpPr>
                <a:spLocks noEditPoints="1"/>
              </p:cNvSpPr>
              <p:nvPr userDrawn="1"/>
            </p:nvSpPr>
            <p:spPr bwMode="auto">
              <a:xfrm>
                <a:off x="5865812" y="3865563"/>
                <a:ext cx="768350" cy="860425"/>
              </a:xfrm>
              <a:custGeom>
                <a:avLst/>
                <a:gdLst>
                  <a:gd name="T0" fmla="*/ 203 w 204"/>
                  <a:gd name="T1" fmla="*/ 134 h 227"/>
                  <a:gd name="T2" fmla="*/ 73 w 204"/>
                  <a:gd name="T3" fmla="*/ 134 h 227"/>
                  <a:gd name="T4" fmla="*/ 87 w 204"/>
                  <a:gd name="T5" fmla="*/ 168 h 227"/>
                  <a:gd name="T6" fmla="*/ 118 w 204"/>
                  <a:gd name="T7" fmla="*/ 177 h 227"/>
                  <a:gd name="T8" fmla="*/ 142 w 204"/>
                  <a:gd name="T9" fmla="*/ 172 h 227"/>
                  <a:gd name="T10" fmla="*/ 168 w 204"/>
                  <a:gd name="T11" fmla="*/ 158 h 227"/>
                  <a:gd name="T12" fmla="*/ 196 w 204"/>
                  <a:gd name="T13" fmla="*/ 197 h 227"/>
                  <a:gd name="T14" fmla="*/ 158 w 204"/>
                  <a:gd name="T15" fmla="*/ 219 h 227"/>
                  <a:gd name="T16" fmla="*/ 111 w 204"/>
                  <a:gd name="T17" fmla="*/ 227 h 227"/>
                  <a:gd name="T18" fmla="*/ 29 w 204"/>
                  <a:gd name="T19" fmla="*/ 197 h 227"/>
                  <a:gd name="T20" fmla="*/ 0 w 204"/>
                  <a:gd name="T21" fmla="*/ 115 h 227"/>
                  <a:gd name="T22" fmla="*/ 12 w 204"/>
                  <a:gd name="T23" fmla="*/ 56 h 227"/>
                  <a:gd name="T24" fmla="*/ 47 w 204"/>
                  <a:gd name="T25" fmla="*/ 15 h 227"/>
                  <a:gd name="T26" fmla="*/ 103 w 204"/>
                  <a:gd name="T27" fmla="*/ 0 h 227"/>
                  <a:gd name="T28" fmla="*/ 177 w 204"/>
                  <a:gd name="T29" fmla="*/ 29 h 227"/>
                  <a:gd name="T30" fmla="*/ 204 w 204"/>
                  <a:gd name="T31" fmla="*/ 110 h 227"/>
                  <a:gd name="T32" fmla="*/ 203 w 204"/>
                  <a:gd name="T33" fmla="*/ 134 h 227"/>
                  <a:gd name="T34" fmla="*/ 134 w 204"/>
                  <a:gd name="T35" fmla="*/ 90 h 227"/>
                  <a:gd name="T36" fmla="*/ 127 w 204"/>
                  <a:gd name="T37" fmla="*/ 57 h 227"/>
                  <a:gd name="T38" fmla="*/ 104 w 204"/>
                  <a:gd name="T39" fmla="*/ 46 h 227"/>
                  <a:gd name="T40" fmla="*/ 82 w 204"/>
                  <a:gd name="T41" fmla="*/ 56 h 227"/>
                  <a:gd name="T42" fmla="*/ 72 w 204"/>
                  <a:gd name="T43" fmla="*/ 93 h 227"/>
                  <a:gd name="T44" fmla="*/ 134 w 204"/>
                  <a:gd name="T45" fmla="*/ 93 h 227"/>
                  <a:gd name="T46" fmla="*/ 134 w 204"/>
                  <a:gd name="T47" fmla="*/ 9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7">
                    <a:moveTo>
                      <a:pt x="203" y="134"/>
                    </a:moveTo>
                    <a:cubicBezTo>
                      <a:pt x="73" y="134"/>
                      <a:pt x="73" y="134"/>
                      <a:pt x="73" y="134"/>
                    </a:cubicBezTo>
                    <a:cubicBezTo>
                      <a:pt x="75" y="150"/>
                      <a:pt x="79" y="162"/>
                      <a:pt x="87" y="168"/>
                    </a:cubicBezTo>
                    <a:cubicBezTo>
                      <a:pt x="94" y="174"/>
                      <a:pt x="104" y="177"/>
                      <a:pt x="118" y="177"/>
                    </a:cubicBezTo>
                    <a:cubicBezTo>
                      <a:pt x="126" y="177"/>
                      <a:pt x="134" y="175"/>
                      <a:pt x="142" y="172"/>
                    </a:cubicBezTo>
                    <a:cubicBezTo>
                      <a:pt x="150" y="169"/>
                      <a:pt x="158" y="164"/>
                      <a:pt x="168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5" y="206"/>
                      <a:pt x="172" y="214"/>
                      <a:pt x="158" y="219"/>
                    </a:cubicBezTo>
                    <a:cubicBezTo>
                      <a:pt x="144" y="225"/>
                      <a:pt x="128" y="227"/>
                      <a:pt x="111" y="227"/>
                    </a:cubicBezTo>
                    <a:cubicBezTo>
                      <a:pt x="75" y="227"/>
                      <a:pt x="47" y="217"/>
                      <a:pt x="29" y="197"/>
                    </a:cubicBezTo>
                    <a:cubicBezTo>
                      <a:pt x="10" y="176"/>
                      <a:pt x="0" y="149"/>
                      <a:pt x="0" y="115"/>
                    </a:cubicBezTo>
                    <a:cubicBezTo>
                      <a:pt x="0" y="93"/>
                      <a:pt x="4" y="73"/>
                      <a:pt x="12" y="56"/>
                    </a:cubicBezTo>
                    <a:cubicBezTo>
                      <a:pt x="20" y="39"/>
                      <a:pt x="32" y="25"/>
                      <a:pt x="47" y="15"/>
                    </a:cubicBezTo>
                    <a:cubicBezTo>
                      <a:pt x="63" y="5"/>
                      <a:pt x="81" y="0"/>
                      <a:pt x="103" y="0"/>
                    </a:cubicBezTo>
                    <a:cubicBezTo>
                      <a:pt x="134" y="0"/>
                      <a:pt x="159" y="9"/>
                      <a:pt x="177" y="29"/>
                    </a:cubicBezTo>
                    <a:cubicBezTo>
                      <a:pt x="195" y="48"/>
                      <a:pt x="204" y="75"/>
                      <a:pt x="204" y="110"/>
                    </a:cubicBezTo>
                    <a:cubicBezTo>
                      <a:pt x="204" y="112"/>
                      <a:pt x="204" y="120"/>
                      <a:pt x="203" y="134"/>
                    </a:cubicBezTo>
                    <a:close/>
                    <a:moveTo>
                      <a:pt x="134" y="90"/>
                    </a:moveTo>
                    <a:cubicBezTo>
                      <a:pt x="134" y="76"/>
                      <a:pt x="132" y="65"/>
                      <a:pt x="127" y="57"/>
                    </a:cubicBezTo>
                    <a:cubicBezTo>
                      <a:pt x="123" y="50"/>
                      <a:pt x="115" y="46"/>
                      <a:pt x="104" y="46"/>
                    </a:cubicBezTo>
                    <a:cubicBezTo>
                      <a:pt x="95" y="46"/>
                      <a:pt x="87" y="49"/>
                      <a:pt x="82" y="56"/>
                    </a:cubicBezTo>
                    <a:cubicBezTo>
                      <a:pt x="77" y="63"/>
                      <a:pt x="74" y="75"/>
                      <a:pt x="72" y="93"/>
                    </a:cubicBezTo>
                    <a:cubicBezTo>
                      <a:pt x="134" y="93"/>
                      <a:pt x="134" y="93"/>
                      <a:pt x="134" y="93"/>
                    </a:cubicBezTo>
                    <a:lnTo>
                      <a:pt x="134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84" name="Group 83"/>
            <p:cNvGrpSpPr/>
            <p:nvPr userDrawn="1"/>
          </p:nvGrpSpPr>
          <p:grpSpPr>
            <a:xfrm>
              <a:off x="9664059" y="7514717"/>
              <a:ext cx="4804513" cy="356947"/>
              <a:chOff x="-985838" y="3455988"/>
              <a:chExt cx="17094201" cy="1270000"/>
            </a:xfrm>
            <a:solidFill>
              <a:srgbClr val="003087"/>
            </a:solidFill>
          </p:grpSpPr>
          <p:sp>
            <p:nvSpPr>
              <p:cNvPr id="58" name="Freeform 5"/>
              <p:cNvSpPr>
                <a:spLocks/>
              </p:cNvSpPr>
              <p:nvPr userDrawn="1"/>
            </p:nvSpPr>
            <p:spPr bwMode="auto">
              <a:xfrm>
                <a:off x="-985838" y="3646488"/>
                <a:ext cx="812800" cy="1052513"/>
              </a:xfrm>
              <a:custGeom>
                <a:avLst/>
                <a:gdLst>
                  <a:gd name="T0" fmla="*/ 512 w 512"/>
                  <a:gd name="T1" fmla="*/ 0 h 663"/>
                  <a:gd name="T2" fmla="*/ 495 w 512"/>
                  <a:gd name="T3" fmla="*/ 136 h 663"/>
                  <a:gd name="T4" fmla="*/ 339 w 512"/>
                  <a:gd name="T5" fmla="*/ 136 h 663"/>
                  <a:gd name="T6" fmla="*/ 339 w 512"/>
                  <a:gd name="T7" fmla="*/ 663 h 663"/>
                  <a:gd name="T8" fmla="*/ 163 w 512"/>
                  <a:gd name="T9" fmla="*/ 663 h 663"/>
                  <a:gd name="T10" fmla="*/ 163 w 512"/>
                  <a:gd name="T11" fmla="*/ 136 h 663"/>
                  <a:gd name="T12" fmla="*/ 0 w 512"/>
                  <a:gd name="T13" fmla="*/ 136 h 663"/>
                  <a:gd name="T14" fmla="*/ 0 w 512"/>
                  <a:gd name="T15" fmla="*/ 0 h 663"/>
                  <a:gd name="T16" fmla="*/ 512 w 512"/>
                  <a:gd name="T17" fmla="*/ 0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2" h="663">
                    <a:moveTo>
                      <a:pt x="512" y="0"/>
                    </a:moveTo>
                    <a:lnTo>
                      <a:pt x="495" y="136"/>
                    </a:lnTo>
                    <a:lnTo>
                      <a:pt x="339" y="136"/>
                    </a:lnTo>
                    <a:lnTo>
                      <a:pt x="339" y="663"/>
                    </a:lnTo>
                    <a:lnTo>
                      <a:pt x="163" y="663"/>
                    </a:lnTo>
                    <a:lnTo>
                      <a:pt x="163" y="136"/>
                    </a:lnTo>
                    <a:lnTo>
                      <a:pt x="0" y="136"/>
                    </a:lnTo>
                    <a:lnTo>
                      <a:pt x="0" y="0"/>
                    </a:lnTo>
                    <a:lnTo>
                      <a:pt x="5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" name="Freeform 6"/>
              <p:cNvSpPr>
                <a:spLocks/>
              </p:cNvSpPr>
              <p:nvPr userDrawn="1"/>
            </p:nvSpPr>
            <p:spPr bwMode="auto">
              <a:xfrm>
                <a:off x="-98425" y="3548063"/>
                <a:ext cx="719138" cy="1150938"/>
              </a:xfrm>
              <a:custGeom>
                <a:avLst/>
                <a:gdLst>
                  <a:gd name="T0" fmla="*/ 175 w 191"/>
                  <a:gd name="T1" fmla="*/ 101 h 304"/>
                  <a:gd name="T2" fmla="*/ 191 w 191"/>
                  <a:gd name="T3" fmla="*/ 148 h 304"/>
                  <a:gd name="T4" fmla="*/ 191 w 191"/>
                  <a:gd name="T5" fmla="*/ 304 h 304"/>
                  <a:gd name="T6" fmla="*/ 120 w 191"/>
                  <a:gd name="T7" fmla="*/ 304 h 304"/>
                  <a:gd name="T8" fmla="*/ 120 w 191"/>
                  <a:gd name="T9" fmla="*/ 161 h 304"/>
                  <a:gd name="T10" fmla="*/ 115 w 191"/>
                  <a:gd name="T11" fmla="*/ 141 h 304"/>
                  <a:gd name="T12" fmla="*/ 103 w 191"/>
                  <a:gd name="T13" fmla="*/ 136 h 304"/>
                  <a:gd name="T14" fmla="*/ 72 w 191"/>
                  <a:gd name="T15" fmla="*/ 160 h 304"/>
                  <a:gd name="T16" fmla="*/ 72 w 191"/>
                  <a:gd name="T17" fmla="*/ 304 h 304"/>
                  <a:gd name="T18" fmla="*/ 0 w 191"/>
                  <a:gd name="T19" fmla="*/ 304 h 304"/>
                  <a:gd name="T20" fmla="*/ 0 w 191"/>
                  <a:gd name="T21" fmla="*/ 7 h 304"/>
                  <a:gd name="T22" fmla="*/ 72 w 191"/>
                  <a:gd name="T23" fmla="*/ 0 h 304"/>
                  <a:gd name="T24" fmla="*/ 72 w 191"/>
                  <a:gd name="T25" fmla="*/ 112 h 304"/>
                  <a:gd name="T26" fmla="*/ 100 w 191"/>
                  <a:gd name="T27" fmla="*/ 91 h 304"/>
                  <a:gd name="T28" fmla="*/ 132 w 191"/>
                  <a:gd name="T29" fmla="*/ 84 h 304"/>
                  <a:gd name="T30" fmla="*/ 175 w 191"/>
                  <a:gd name="T31" fmla="*/ 10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1" h="304">
                    <a:moveTo>
                      <a:pt x="175" y="101"/>
                    </a:moveTo>
                    <a:cubicBezTo>
                      <a:pt x="186" y="112"/>
                      <a:pt x="191" y="128"/>
                      <a:pt x="191" y="148"/>
                    </a:cubicBezTo>
                    <a:cubicBezTo>
                      <a:pt x="191" y="304"/>
                      <a:pt x="191" y="304"/>
                      <a:pt x="191" y="30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120" y="161"/>
                      <a:pt x="120" y="161"/>
                      <a:pt x="120" y="161"/>
                    </a:cubicBezTo>
                    <a:cubicBezTo>
                      <a:pt x="120" y="151"/>
                      <a:pt x="118" y="145"/>
                      <a:pt x="115" y="141"/>
                    </a:cubicBezTo>
                    <a:cubicBezTo>
                      <a:pt x="113" y="138"/>
                      <a:pt x="109" y="136"/>
                      <a:pt x="103" y="136"/>
                    </a:cubicBezTo>
                    <a:cubicBezTo>
                      <a:pt x="92" y="136"/>
                      <a:pt x="82" y="144"/>
                      <a:pt x="72" y="160"/>
                    </a:cubicBezTo>
                    <a:cubicBezTo>
                      <a:pt x="72" y="304"/>
                      <a:pt x="72" y="304"/>
                      <a:pt x="72" y="304"/>
                    </a:cubicBezTo>
                    <a:cubicBezTo>
                      <a:pt x="0" y="304"/>
                      <a:pt x="0" y="304"/>
                      <a:pt x="0" y="30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80" y="102"/>
                      <a:pt x="90" y="95"/>
                      <a:pt x="100" y="91"/>
                    </a:cubicBezTo>
                    <a:cubicBezTo>
                      <a:pt x="109" y="86"/>
                      <a:pt x="120" y="84"/>
                      <a:pt x="132" y="84"/>
                    </a:cubicBezTo>
                    <a:cubicBezTo>
                      <a:pt x="151" y="84"/>
                      <a:pt x="165" y="89"/>
                      <a:pt x="17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" name="Freeform 7"/>
              <p:cNvSpPr>
                <a:spLocks noEditPoints="1"/>
              </p:cNvSpPr>
              <p:nvPr userDrawn="1"/>
            </p:nvSpPr>
            <p:spPr bwMode="auto">
              <a:xfrm>
                <a:off x="730250" y="3865563"/>
                <a:ext cx="768350" cy="860425"/>
              </a:xfrm>
              <a:custGeom>
                <a:avLst/>
                <a:gdLst>
                  <a:gd name="T0" fmla="*/ 202 w 204"/>
                  <a:gd name="T1" fmla="*/ 134 h 227"/>
                  <a:gd name="T2" fmla="*/ 72 w 204"/>
                  <a:gd name="T3" fmla="*/ 134 h 227"/>
                  <a:gd name="T4" fmla="*/ 86 w 204"/>
                  <a:gd name="T5" fmla="*/ 168 h 227"/>
                  <a:gd name="T6" fmla="*/ 117 w 204"/>
                  <a:gd name="T7" fmla="*/ 177 h 227"/>
                  <a:gd name="T8" fmla="*/ 141 w 204"/>
                  <a:gd name="T9" fmla="*/ 172 h 227"/>
                  <a:gd name="T10" fmla="*/ 167 w 204"/>
                  <a:gd name="T11" fmla="*/ 158 h 227"/>
                  <a:gd name="T12" fmla="*/ 196 w 204"/>
                  <a:gd name="T13" fmla="*/ 197 h 227"/>
                  <a:gd name="T14" fmla="*/ 157 w 204"/>
                  <a:gd name="T15" fmla="*/ 219 h 227"/>
                  <a:gd name="T16" fmla="*/ 110 w 204"/>
                  <a:gd name="T17" fmla="*/ 227 h 227"/>
                  <a:gd name="T18" fmla="*/ 28 w 204"/>
                  <a:gd name="T19" fmla="*/ 197 h 227"/>
                  <a:gd name="T20" fmla="*/ 0 w 204"/>
                  <a:gd name="T21" fmla="*/ 115 h 227"/>
                  <a:gd name="T22" fmla="*/ 11 w 204"/>
                  <a:gd name="T23" fmla="*/ 56 h 227"/>
                  <a:gd name="T24" fmla="*/ 46 w 204"/>
                  <a:gd name="T25" fmla="*/ 15 h 227"/>
                  <a:gd name="T26" fmla="*/ 102 w 204"/>
                  <a:gd name="T27" fmla="*/ 0 h 227"/>
                  <a:gd name="T28" fmla="*/ 176 w 204"/>
                  <a:gd name="T29" fmla="*/ 29 h 227"/>
                  <a:gd name="T30" fmla="*/ 204 w 204"/>
                  <a:gd name="T31" fmla="*/ 110 h 227"/>
                  <a:gd name="T32" fmla="*/ 202 w 204"/>
                  <a:gd name="T33" fmla="*/ 134 h 227"/>
                  <a:gd name="T34" fmla="*/ 134 w 204"/>
                  <a:gd name="T35" fmla="*/ 90 h 227"/>
                  <a:gd name="T36" fmla="*/ 126 w 204"/>
                  <a:gd name="T37" fmla="*/ 57 h 227"/>
                  <a:gd name="T38" fmla="*/ 104 w 204"/>
                  <a:gd name="T39" fmla="*/ 46 h 227"/>
                  <a:gd name="T40" fmla="*/ 81 w 204"/>
                  <a:gd name="T41" fmla="*/ 56 h 227"/>
                  <a:gd name="T42" fmla="*/ 72 w 204"/>
                  <a:gd name="T43" fmla="*/ 93 h 227"/>
                  <a:gd name="T44" fmla="*/ 134 w 204"/>
                  <a:gd name="T45" fmla="*/ 93 h 227"/>
                  <a:gd name="T46" fmla="*/ 134 w 204"/>
                  <a:gd name="T47" fmla="*/ 9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7">
                    <a:moveTo>
                      <a:pt x="202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4" y="150"/>
                      <a:pt x="78" y="162"/>
                      <a:pt x="86" y="168"/>
                    </a:cubicBezTo>
                    <a:cubicBezTo>
                      <a:pt x="93" y="174"/>
                      <a:pt x="104" y="177"/>
                      <a:pt x="117" y="177"/>
                    </a:cubicBezTo>
                    <a:cubicBezTo>
                      <a:pt x="125" y="177"/>
                      <a:pt x="133" y="175"/>
                      <a:pt x="141" y="172"/>
                    </a:cubicBezTo>
                    <a:cubicBezTo>
                      <a:pt x="149" y="169"/>
                      <a:pt x="157" y="164"/>
                      <a:pt x="167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4" y="206"/>
                      <a:pt x="172" y="214"/>
                      <a:pt x="157" y="219"/>
                    </a:cubicBezTo>
                    <a:cubicBezTo>
                      <a:pt x="143" y="225"/>
                      <a:pt x="127" y="227"/>
                      <a:pt x="110" y="227"/>
                    </a:cubicBezTo>
                    <a:cubicBezTo>
                      <a:pt x="74" y="227"/>
                      <a:pt x="47" y="217"/>
                      <a:pt x="28" y="197"/>
                    </a:cubicBezTo>
                    <a:cubicBezTo>
                      <a:pt x="9" y="176"/>
                      <a:pt x="0" y="149"/>
                      <a:pt x="0" y="115"/>
                    </a:cubicBezTo>
                    <a:cubicBezTo>
                      <a:pt x="0" y="93"/>
                      <a:pt x="4" y="73"/>
                      <a:pt x="11" y="56"/>
                    </a:cubicBezTo>
                    <a:cubicBezTo>
                      <a:pt x="19" y="39"/>
                      <a:pt x="31" y="25"/>
                      <a:pt x="46" y="15"/>
                    </a:cubicBezTo>
                    <a:cubicBezTo>
                      <a:pt x="62" y="5"/>
                      <a:pt x="81" y="0"/>
                      <a:pt x="102" y="0"/>
                    </a:cubicBezTo>
                    <a:cubicBezTo>
                      <a:pt x="134" y="0"/>
                      <a:pt x="158" y="9"/>
                      <a:pt x="176" y="29"/>
                    </a:cubicBezTo>
                    <a:cubicBezTo>
                      <a:pt x="195" y="48"/>
                      <a:pt x="204" y="75"/>
                      <a:pt x="204" y="110"/>
                    </a:cubicBezTo>
                    <a:cubicBezTo>
                      <a:pt x="204" y="112"/>
                      <a:pt x="203" y="120"/>
                      <a:pt x="202" y="134"/>
                    </a:cubicBezTo>
                    <a:close/>
                    <a:moveTo>
                      <a:pt x="134" y="90"/>
                    </a:moveTo>
                    <a:cubicBezTo>
                      <a:pt x="133" y="76"/>
                      <a:pt x="131" y="65"/>
                      <a:pt x="126" y="57"/>
                    </a:cubicBezTo>
                    <a:cubicBezTo>
                      <a:pt x="122" y="50"/>
                      <a:pt x="114" y="46"/>
                      <a:pt x="104" y="46"/>
                    </a:cubicBezTo>
                    <a:cubicBezTo>
                      <a:pt x="94" y="46"/>
                      <a:pt x="86" y="49"/>
                      <a:pt x="81" y="56"/>
                    </a:cubicBezTo>
                    <a:cubicBezTo>
                      <a:pt x="76" y="63"/>
                      <a:pt x="73" y="75"/>
                      <a:pt x="72" y="93"/>
                    </a:cubicBezTo>
                    <a:cubicBezTo>
                      <a:pt x="134" y="93"/>
                      <a:pt x="134" y="93"/>
                      <a:pt x="134" y="93"/>
                    </a:cubicBezTo>
                    <a:lnTo>
                      <a:pt x="134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" name="Freeform 14"/>
              <p:cNvSpPr>
                <a:spLocks/>
              </p:cNvSpPr>
              <p:nvPr userDrawn="1"/>
            </p:nvSpPr>
            <p:spPr bwMode="auto">
              <a:xfrm>
                <a:off x="7010400" y="3892551"/>
                <a:ext cx="1141413" cy="806450"/>
              </a:xfrm>
              <a:custGeom>
                <a:avLst/>
                <a:gdLst>
                  <a:gd name="T0" fmla="*/ 719 w 719"/>
                  <a:gd name="T1" fmla="*/ 0 h 508"/>
                  <a:gd name="T2" fmla="*/ 617 w 719"/>
                  <a:gd name="T3" fmla="*/ 508 h 508"/>
                  <a:gd name="T4" fmla="*/ 420 w 719"/>
                  <a:gd name="T5" fmla="*/ 508 h 508"/>
                  <a:gd name="T6" fmla="*/ 359 w 719"/>
                  <a:gd name="T7" fmla="*/ 152 h 508"/>
                  <a:gd name="T8" fmla="*/ 299 w 719"/>
                  <a:gd name="T9" fmla="*/ 508 h 508"/>
                  <a:gd name="T10" fmla="*/ 105 w 719"/>
                  <a:gd name="T11" fmla="*/ 508 h 508"/>
                  <a:gd name="T12" fmla="*/ 0 w 719"/>
                  <a:gd name="T13" fmla="*/ 0 h 508"/>
                  <a:gd name="T14" fmla="*/ 169 w 719"/>
                  <a:gd name="T15" fmla="*/ 0 h 508"/>
                  <a:gd name="T16" fmla="*/ 212 w 719"/>
                  <a:gd name="T17" fmla="*/ 379 h 508"/>
                  <a:gd name="T18" fmla="*/ 285 w 719"/>
                  <a:gd name="T19" fmla="*/ 0 h 508"/>
                  <a:gd name="T20" fmla="*/ 444 w 719"/>
                  <a:gd name="T21" fmla="*/ 0 h 508"/>
                  <a:gd name="T22" fmla="*/ 506 w 719"/>
                  <a:gd name="T23" fmla="*/ 379 h 508"/>
                  <a:gd name="T24" fmla="*/ 558 w 719"/>
                  <a:gd name="T25" fmla="*/ 0 h 508"/>
                  <a:gd name="T26" fmla="*/ 719 w 719"/>
                  <a:gd name="T27" fmla="*/ 0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9" h="508">
                    <a:moveTo>
                      <a:pt x="719" y="0"/>
                    </a:moveTo>
                    <a:lnTo>
                      <a:pt x="617" y="508"/>
                    </a:lnTo>
                    <a:lnTo>
                      <a:pt x="420" y="508"/>
                    </a:lnTo>
                    <a:lnTo>
                      <a:pt x="359" y="152"/>
                    </a:lnTo>
                    <a:lnTo>
                      <a:pt x="299" y="508"/>
                    </a:lnTo>
                    <a:lnTo>
                      <a:pt x="105" y="508"/>
                    </a:lnTo>
                    <a:lnTo>
                      <a:pt x="0" y="0"/>
                    </a:lnTo>
                    <a:lnTo>
                      <a:pt x="169" y="0"/>
                    </a:lnTo>
                    <a:lnTo>
                      <a:pt x="212" y="379"/>
                    </a:lnTo>
                    <a:lnTo>
                      <a:pt x="285" y="0"/>
                    </a:lnTo>
                    <a:lnTo>
                      <a:pt x="444" y="0"/>
                    </a:lnTo>
                    <a:lnTo>
                      <a:pt x="506" y="379"/>
                    </a:lnTo>
                    <a:lnTo>
                      <a:pt x="558" y="0"/>
                    </a:lnTo>
                    <a:lnTo>
                      <a:pt x="7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" name="Freeform 15"/>
              <p:cNvSpPr>
                <a:spLocks noEditPoints="1"/>
              </p:cNvSpPr>
              <p:nvPr userDrawn="1"/>
            </p:nvSpPr>
            <p:spPr bwMode="auto">
              <a:xfrm>
                <a:off x="8189913" y="3865563"/>
                <a:ext cx="768350" cy="860425"/>
              </a:xfrm>
              <a:custGeom>
                <a:avLst/>
                <a:gdLst>
                  <a:gd name="T0" fmla="*/ 203 w 204"/>
                  <a:gd name="T1" fmla="*/ 134 h 227"/>
                  <a:gd name="T2" fmla="*/ 72 w 204"/>
                  <a:gd name="T3" fmla="*/ 134 h 227"/>
                  <a:gd name="T4" fmla="*/ 86 w 204"/>
                  <a:gd name="T5" fmla="*/ 168 h 227"/>
                  <a:gd name="T6" fmla="*/ 117 w 204"/>
                  <a:gd name="T7" fmla="*/ 177 h 227"/>
                  <a:gd name="T8" fmla="*/ 141 w 204"/>
                  <a:gd name="T9" fmla="*/ 172 h 227"/>
                  <a:gd name="T10" fmla="*/ 167 w 204"/>
                  <a:gd name="T11" fmla="*/ 158 h 227"/>
                  <a:gd name="T12" fmla="*/ 196 w 204"/>
                  <a:gd name="T13" fmla="*/ 197 h 227"/>
                  <a:gd name="T14" fmla="*/ 157 w 204"/>
                  <a:gd name="T15" fmla="*/ 219 h 227"/>
                  <a:gd name="T16" fmla="*/ 111 w 204"/>
                  <a:gd name="T17" fmla="*/ 227 h 227"/>
                  <a:gd name="T18" fmla="*/ 28 w 204"/>
                  <a:gd name="T19" fmla="*/ 197 h 227"/>
                  <a:gd name="T20" fmla="*/ 0 w 204"/>
                  <a:gd name="T21" fmla="*/ 115 h 227"/>
                  <a:gd name="T22" fmla="*/ 12 w 204"/>
                  <a:gd name="T23" fmla="*/ 56 h 227"/>
                  <a:gd name="T24" fmla="*/ 47 w 204"/>
                  <a:gd name="T25" fmla="*/ 15 h 227"/>
                  <a:gd name="T26" fmla="*/ 103 w 204"/>
                  <a:gd name="T27" fmla="*/ 0 h 227"/>
                  <a:gd name="T28" fmla="*/ 177 w 204"/>
                  <a:gd name="T29" fmla="*/ 29 h 227"/>
                  <a:gd name="T30" fmla="*/ 204 w 204"/>
                  <a:gd name="T31" fmla="*/ 110 h 227"/>
                  <a:gd name="T32" fmla="*/ 203 w 204"/>
                  <a:gd name="T33" fmla="*/ 134 h 227"/>
                  <a:gd name="T34" fmla="*/ 134 w 204"/>
                  <a:gd name="T35" fmla="*/ 90 h 227"/>
                  <a:gd name="T36" fmla="*/ 127 w 204"/>
                  <a:gd name="T37" fmla="*/ 57 h 227"/>
                  <a:gd name="T38" fmla="*/ 104 w 204"/>
                  <a:gd name="T39" fmla="*/ 46 h 227"/>
                  <a:gd name="T40" fmla="*/ 81 w 204"/>
                  <a:gd name="T41" fmla="*/ 56 h 227"/>
                  <a:gd name="T42" fmla="*/ 72 w 204"/>
                  <a:gd name="T43" fmla="*/ 93 h 227"/>
                  <a:gd name="T44" fmla="*/ 134 w 204"/>
                  <a:gd name="T45" fmla="*/ 93 h 227"/>
                  <a:gd name="T46" fmla="*/ 134 w 204"/>
                  <a:gd name="T47" fmla="*/ 9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7">
                    <a:moveTo>
                      <a:pt x="203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4" y="150"/>
                      <a:pt x="79" y="162"/>
                      <a:pt x="86" y="168"/>
                    </a:cubicBezTo>
                    <a:cubicBezTo>
                      <a:pt x="93" y="174"/>
                      <a:pt x="104" y="177"/>
                      <a:pt x="117" y="177"/>
                    </a:cubicBezTo>
                    <a:cubicBezTo>
                      <a:pt x="125" y="177"/>
                      <a:pt x="133" y="175"/>
                      <a:pt x="141" y="172"/>
                    </a:cubicBezTo>
                    <a:cubicBezTo>
                      <a:pt x="149" y="169"/>
                      <a:pt x="158" y="164"/>
                      <a:pt x="167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5" y="206"/>
                      <a:pt x="172" y="214"/>
                      <a:pt x="157" y="219"/>
                    </a:cubicBezTo>
                    <a:cubicBezTo>
                      <a:pt x="143" y="225"/>
                      <a:pt x="127" y="227"/>
                      <a:pt x="111" y="227"/>
                    </a:cubicBezTo>
                    <a:cubicBezTo>
                      <a:pt x="74" y="227"/>
                      <a:pt x="47" y="217"/>
                      <a:pt x="28" y="197"/>
                    </a:cubicBezTo>
                    <a:cubicBezTo>
                      <a:pt x="9" y="176"/>
                      <a:pt x="0" y="149"/>
                      <a:pt x="0" y="115"/>
                    </a:cubicBezTo>
                    <a:cubicBezTo>
                      <a:pt x="0" y="93"/>
                      <a:pt x="4" y="73"/>
                      <a:pt x="12" y="56"/>
                    </a:cubicBezTo>
                    <a:cubicBezTo>
                      <a:pt x="19" y="39"/>
                      <a:pt x="31" y="25"/>
                      <a:pt x="47" y="15"/>
                    </a:cubicBezTo>
                    <a:cubicBezTo>
                      <a:pt x="62" y="5"/>
                      <a:pt x="81" y="0"/>
                      <a:pt x="103" y="0"/>
                    </a:cubicBezTo>
                    <a:cubicBezTo>
                      <a:pt x="134" y="0"/>
                      <a:pt x="158" y="9"/>
                      <a:pt x="177" y="29"/>
                    </a:cubicBezTo>
                    <a:cubicBezTo>
                      <a:pt x="195" y="48"/>
                      <a:pt x="204" y="75"/>
                      <a:pt x="204" y="110"/>
                    </a:cubicBezTo>
                    <a:cubicBezTo>
                      <a:pt x="204" y="112"/>
                      <a:pt x="203" y="120"/>
                      <a:pt x="203" y="134"/>
                    </a:cubicBezTo>
                    <a:close/>
                    <a:moveTo>
                      <a:pt x="134" y="90"/>
                    </a:moveTo>
                    <a:cubicBezTo>
                      <a:pt x="134" y="76"/>
                      <a:pt x="131" y="65"/>
                      <a:pt x="127" y="57"/>
                    </a:cubicBezTo>
                    <a:cubicBezTo>
                      <a:pt x="122" y="50"/>
                      <a:pt x="114" y="46"/>
                      <a:pt x="104" y="46"/>
                    </a:cubicBezTo>
                    <a:cubicBezTo>
                      <a:pt x="94" y="46"/>
                      <a:pt x="86" y="49"/>
                      <a:pt x="81" y="56"/>
                    </a:cubicBezTo>
                    <a:cubicBezTo>
                      <a:pt x="76" y="63"/>
                      <a:pt x="73" y="75"/>
                      <a:pt x="72" y="93"/>
                    </a:cubicBezTo>
                    <a:cubicBezTo>
                      <a:pt x="134" y="93"/>
                      <a:pt x="134" y="93"/>
                      <a:pt x="134" y="93"/>
                    </a:cubicBezTo>
                    <a:lnTo>
                      <a:pt x="134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" name="Freeform 16"/>
              <p:cNvSpPr>
                <a:spLocks/>
              </p:cNvSpPr>
              <p:nvPr userDrawn="1"/>
            </p:nvSpPr>
            <p:spPr bwMode="auto">
              <a:xfrm>
                <a:off x="9331325" y="3892551"/>
                <a:ext cx="1144588" cy="806450"/>
              </a:xfrm>
              <a:custGeom>
                <a:avLst/>
                <a:gdLst>
                  <a:gd name="T0" fmla="*/ 721 w 721"/>
                  <a:gd name="T1" fmla="*/ 0 h 508"/>
                  <a:gd name="T2" fmla="*/ 616 w 721"/>
                  <a:gd name="T3" fmla="*/ 508 h 508"/>
                  <a:gd name="T4" fmla="*/ 419 w 721"/>
                  <a:gd name="T5" fmla="*/ 508 h 508"/>
                  <a:gd name="T6" fmla="*/ 360 w 721"/>
                  <a:gd name="T7" fmla="*/ 152 h 508"/>
                  <a:gd name="T8" fmla="*/ 298 w 721"/>
                  <a:gd name="T9" fmla="*/ 508 h 508"/>
                  <a:gd name="T10" fmla="*/ 104 w 721"/>
                  <a:gd name="T11" fmla="*/ 508 h 508"/>
                  <a:gd name="T12" fmla="*/ 0 w 721"/>
                  <a:gd name="T13" fmla="*/ 0 h 508"/>
                  <a:gd name="T14" fmla="*/ 170 w 721"/>
                  <a:gd name="T15" fmla="*/ 0 h 508"/>
                  <a:gd name="T16" fmla="*/ 211 w 721"/>
                  <a:gd name="T17" fmla="*/ 379 h 508"/>
                  <a:gd name="T18" fmla="*/ 284 w 721"/>
                  <a:gd name="T19" fmla="*/ 0 h 508"/>
                  <a:gd name="T20" fmla="*/ 445 w 721"/>
                  <a:gd name="T21" fmla="*/ 0 h 508"/>
                  <a:gd name="T22" fmla="*/ 505 w 721"/>
                  <a:gd name="T23" fmla="*/ 379 h 508"/>
                  <a:gd name="T24" fmla="*/ 557 w 721"/>
                  <a:gd name="T25" fmla="*/ 0 h 508"/>
                  <a:gd name="T26" fmla="*/ 721 w 721"/>
                  <a:gd name="T27" fmla="*/ 0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1" h="508">
                    <a:moveTo>
                      <a:pt x="721" y="0"/>
                    </a:moveTo>
                    <a:lnTo>
                      <a:pt x="616" y="508"/>
                    </a:lnTo>
                    <a:lnTo>
                      <a:pt x="419" y="508"/>
                    </a:lnTo>
                    <a:lnTo>
                      <a:pt x="360" y="152"/>
                    </a:lnTo>
                    <a:lnTo>
                      <a:pt x="298" y="508"/>
                    </a:lnTo>
                    <a:lnTo>
                      <a:pt x="104" y="508"/>
                    </a:lnTo>
                    <a:lnTo>
                      <a:pt x="0" y="0"/>
                    </a:lnTo>
                    <a:lnTo>
                      <a:pt x="170" y="0"/>
                    </a:lnTo>
                    <a:lnTo>
                      <a:pt x="211" y="379"/>
                    </a:lnTo>
                    <a:lnTo>
                      <a:pt x="284" y="0"/>
                    </a:lnTo>
                    <a:lnTo>
                      <a:pt x="445" y="0"/>
                    </a:lnTo>
                    <a:lnTo>
                      <a:pt x="505" y="379"/>
                    </a:lnTo>
                    <a:lnTo>
                      <a:pt x="557" y="0"/>
                    </a:lnTo>
                    <a:lnTo>
                      <a:pt x="7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" name="Freeform 17"/>
              <p:cNvSpPr>
                <a:spLocks noEditPoints="1"/>
              </p:cNvSpPr>
              <p:nvPr userDrawn="1"/>
            </p:nvSpPr>
            <p:spPr bwMode="auto">
              <a:xfrm>
                <a:off x="10509250" y="3865563"/>
                <a:ext cx="806450" cy="860425"/>
              </a:xfrm>
              <a:custGeom>
                <a:avLst/>
                <a:gdLst>
                  <a:gd name="T0" fmla="*/ 185 w 214"/>
                  <a:gd name="T1" fmla="*/ 30 h 227"/>
                  <a:gd name="T2" fmla="*/ 214 w 214"/>
                  <a:gd name="T3" fmla="*/ 114 h 227"/>
                  <a:gd name="T4" fmla="*/ 201 w 214"/>
                  <a:gd name="T5" fmla="*/ 174 h 227"/>
                  <a:gd name="T6" fmla="*/ 164 w 214"/>
                  <a:gd name="T7" fmla="*/ 213 h 227"/>
                  <a:gd name="T8" fmla="*/ 107 w 214"/>
                  <a:gd name="T9" fmla="*/ 227 h 227"/>
                  <a:gd name="T10" fmla="*/ 29 w 214"/>
                  <a:gd name="T11" fmla="*/ 197 h 227"/>
                  <a:gd name="T12" fmla="*/ 0 w 214"/>
                  <a:gd name="T13" fmla="*/ 113 h 227"/>
                  <a:gd name="T14" fmla="*/ 13 w 214"/>
                  <a:gd name="T15" fmla="*/ 53 h 227"/>
                  <a:gd name="T16" fmla="*/ 50 w 214"/>
                  <a:gd name="T17" fmla="*/ 14 h 227"/>
                  <a:gd name="T18" fmla="*/ 107 w 214"/>
                  <a:gd name="T19" fmla="*/ 0 h 227"/>
                  <a:gd name="T20" fmla="*/ 185 w 214"/>
                  <a:gd name="T21" fmla="*/ 30 h 227"/>
                  <a:gd name="T22" fmla="*/ 82 w 214"/>
                  <a:gd name="T23" fmla="*/ 66 h 227"/>
                  <a:gd name="T24" fmla="*/ 73 w 214"/>
                  <a:gd name="T25" fmla="*/ 113 h 227"/>
                  <a:gd name="T26" fmla="*/ 82 w 214"/>
                  <a:gd name="T27" fmla="*/ 161 h 227"/>
                  <a:gd name="T28" fmla="*/ 107 w 214"/>
                  <a:gd name="T29" fmla="*/ 176 h 227"/>
                  <a:gd name="T30" fmla="*/ 132 w 214"/>
                  <a:gd name="T31" fmla="*/ 161 h 227"/>
                  <a:gd name="T32" fmla="*/ 141 w 214"/>
                  <a:gd name="T33" fmla="*/ 114 h 227"/>
                  <a:gd name="T34" fmla="*/ 132 w 214"/>
                  <a:gd name="T35" fmla="*/ 66 h 227"/>
                  <a:gd name="T36" fmla="*/ 107 w 214"/>
                  <a:gd name="T37" fmla="*/ 51 h 227"/>
                  <a:gd name="T38" fmla="*/ 82 w 214"/>
                  <a:gd name="T39" fmla="*/ 6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4" h="227">
                    <a:moveTo>
                      <a:pt x="185" y="30"/>
                    </a:moveTo>
                    <a:cubicBezTo>
                      <a:pt x="204" y="50"/>
                      <a:pt x="214" y="78"/>
                      <a:pt x="214" y="114"/>
                    </a:cubicBezTo>
                    <a:cubicBezTo>
                      <a:pt x="214" y="137"/>
                      <a:pt x="210" y="157"/>
                      <a:pt x="201" y="174"/>
                    </a:cubicBezTo>
                    <a:cubicBezTo>
                      <a:pt x="192" y="191"/>
                      <a:pt x="180" y="204"/>
                      <a:pt x="164" y="213"/>
                    </a:cubicBezTo>
                    <a:cubicBezTo>
                      <a:pt x="148" y="223"/>
                      <a:pt x="129" y="227"/>
                      <a:pt x="107" y="227"/>
                    </a:cubicBezTo>
                    <a:cubicBezTo>
                      <a:pt x="74" y="227"/>
                      <a:pt x="48" y="217"/>
                      <a:pt x="29" y="197"/>
                    </a:cubicBezTo>
                    <a:cubicBezTo>
                      <a:pt x="10" y="177"/>
                      <a:pt x="0" y="149"/>
                      <a:pt x="0" y="113"/>
                    </a:cubicBezTo>
                    <a:cubicBezTo>
                      <a:pt x="0" y="90"/>
                      <a:pt x="4" y="70"/>
                      <a:pt x="13" y="53"/>
                    </a:cubicBezTo>
                    <a:cubicBezTo>
                      <a:pt x="22" y="36"/>
                      <a:pt x="34" y="23"/>
                      <a:pt x="50" y="14"/>
                    </a:cubicBezTo>
                    <a:cubicBezTo>
                      <a:pt x="66" y="4"/>
                      <a:pt x="85" y="0"/>
                      <a:pt x="107" y="0"/>
                    </a:cubicBezTo>
                    <a:cubicBezTo>
                      <a:pt x="140" y="0"/>
                      <a:pt x="166" y="10"/>
                      <a:pt x="185" y="30"/>
                    </a:cubicBezTo>
                    <a:close/>
                    <a:moveTo>
                      <a:pt x="82" y="66"/>
                    </a:moveTo>
                    <a:cubicBezTo>
                      <a:pt x="76" y="76"/>
                      <a:pt x="73" y="92"/>
                      <a:pt x="73" y="113"/>
                    </a:cubicBezTo>
                    <a:cubicBezTo>
                      <a:pt x="73" y="135"/>
                      <a:pt x="76" y="151"/>
                      <a:pt x="82" y="161"/>
                    </a:cubicBezTo>
                    <a:cubicBezTo>
                      <a:pt x="87" y="171"/>
                      <a:pt x="96" y="176"/>
                      <a:pt x="107" y="176"/>
                    </a:cubicBezTo>
                    <a:cubicBezTo>
                      <a:pt x="118" y="176"/>
                      <a:pt x="127" y="171"/>
                      <a:pt x="132" y="161"/>
                    </a:cubicBezTo>
                    <a:cubicBezTo>
                      <a:pt x="138" y="151"/>
                      <a:pt x="141" y="135"/>
                      <a:pt x="141" y="114"/>
                    </a:cubicBezTo>
                    <a:cubicBezTo>
                      <a:pt x="141" y="92"/>
                      <a:pt x="138" y="76"/>
                      <a:pt x="132" y="66"/>
                    </a:cubicBezTo>
                    <a:cubicBezTo>
                      <a:pt x="127" y="56"/>
                      <a:pt x="118" y="51"/>
                      <a:pt x="107" y="51"/>
                    </a:cubicBezTo>
                    <a:cubicBezTo>
                      <a:pt x="96" y="51"/>
                      <a:pt x="87" y="56"/>
                      <a:pt x="82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" name="Freeform 18"/>
              <p:cNvSpPr>
                <a:spLocks/>
              </p:cNvSpPr>
              <p:nvPr userDrawn="1"/>
            </p:nvSpPr>
            <p:spPr bwMode="auto">
              <a:xfrm>
                <a:off x="11431588" y="3868738"/>
                <a:ext cx="542925" cy="830263"/>
              </a:xfrm>
              <a:custGeom>
                <a:avLst/>
                <a:gdLst>
                  <a:gd name="T0" fmla="*/ 144 w 144"/>
                  <a:gd name="T1" fmla="*/ 3 h 219"/>
                  <a:gd name="T2" fmla="*/ 132 w 144"/>
                  <a:gd name="T3" fmla="*/ 72 h 219"/>
                  <a:gd name="T4" fmla="*/ 113 w 144"/>
                  <a:gd name="T5" fmla="*/ 69 h 219"/>
                  <a:gd name="T6" fmla="*/ 85 w 144"/>
                  <a:gd name="T7" fmla="*/ 81 h 219"/>
                  <a:gd name="T8" fmla="*/ 71 w 144"/>
                  <a:gd name="T9" fmla="*/ 118 h 219"/>
                  <a:gd name="T10" fmla="*/ 71 w 144"/>
                  <a:gd name="T11" fmla="*/ 219 h 219"/>
                  <a:gd name="T12" fmla="*/ 0 w 144"/>
                  <a:gd name="T13" fmla="*/ 219 h 219"/>
                  <a:gd name="T14" fmla="*/ 0 w 144"/>
                  <a:gd name="T15" fmla="*/ 6 h 219"/>
                  <a:gd name="T16" fmla="*/ 62 w 144"/>
                  <a:gd name="T17" fmla="*/ 6 h 219"/>
                  <a:gd name="T18" fmla="*/ 68 w 144"/>
                  <a:gd name="T19" fmla="*/ 46 h 219"/>
                  <a:gd name="T20" fmla="*/ 89 w 144"/>
                  <a:gd name="T21" fmla="*/ 12 h 219"/>
                  <a:gd name="T22" fmla="*/ 122 w 144"/>
                  <a:gd name="T23" fmla="*/ 0 h 219"/>
                  <a:gd name="T24" fmla="*/ 144 w 144"/>
                  <a:gd name="T25" fmla="*/ 3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219">
                    <a:moveTo>
                      <a:pt x="144" y="3"/>
                    </a:moveTo>
                    <a:cubicBezTo>
                      <a:pt x="132" y="72"/>
                      <a:pt x="132" y="72"/>
                      <a:pt x="132" y="72"/>
                    </a:cubicBezTo>
                    <a:cubicBezTo>
                      <a:pt x="125" y="70"/>
                      <a:pt x="119" y="69"/>
                      <a:pt x="113" y="69"/>
                    </a:cubicBezTo>
                    <a:cubicBezTo>
                      <a:pt x="101" y="69"/>
                      <a:pt x="92" y="73"/>
                      <a:pt x="85" y="81"/>
                    </a:cubicBezTo>
                    <a:cubicBezTo>
                      <a:pt x="79" y="89"/>
                      <a:pt x="74" y="101"/>
                      <a:pt x="71" y="118"/>
                    </a:cubicBezTo>
                    <a:cubicBezTo>
                      <a:pt x="71" y="219"/>
                      <a:pt x="71" y="219"/>
                      <a:pt x="71" y="219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72" y="32"/>
                      <a:pt x="79" y="21"/>
                      <a:pt x="89" y="12"/>
                    </a:cubicBezTo>
                    <a:cubicBezTo>
                      <a:pt x="99" y="4"/>
                      <a:pt x="110" y="0"/>
                      <a:pt x="122" y="0"/>
                    </a:cubicBezTo>
                    <a:cubicBezTo>
                      <a:pt x="129" y="0"/>
                      <a:pt x="136" y="1"/>
                      <a:pt x="14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" name="Freeform 19"/>
              <p:cNvSpPr>
                <a:spLocks noEditPoints="1"/>
              </p:cNvSpPr>
              <p:nvPr userDrawn="1"/>
            </p:nvSpPr>
            <p:spPr bwMode="auto">
              <a:xfrm>
                <a:off x="12041188" y="3548063"/>
                <a:ext cx="787400" cy="1150938"/>
              </a:xfrm>
              <a:custGeom>
                <a:avLst/>
                <a:gdLst>
                  <a:gd name="T0" fmla="*/ 169 w 496"/>
                  <a:gd name="T1" fmla="*/ 0 h 725"/>
                  <a:gd name="T2" fmla="*/ 169 w 496"/>
                  <a:gd name="T3" fmla="*/ 725 h 725"/>
                  <a:gd name="T4" fmla="*/ 0 w 496"/>
                  <a:gd name="T5" fmla="*/ 725 h 725"/>
                  <a:gd name="T6" fmla="*/ 0 w 496"/>
                  <a:gd name="T7" fmla="*/ 16 h 725"/>
                  <a:gd name="T8" fmla="*/ 169 w 496"/>
                  <a:gd name="T9" fmla="*/ 0 h 725"/>
                  <a:gd name="T10" fmla="*/ 487 w 496"/>
                  <a:gd name="T11" fmla="*/ 217 h 725"/>
                  <a:gd name="T12" fmla="*/ 342 w 496"/>
                  <a:gd name="T13" fmla="*/ 441 h 725"/>
                  <a:gd name="T14" fmla="*/ 496 w 496"/>
                  <a:gd name="T15" fmla="*/ 725 h 725"/>
                  <a:gd name="T16" fmla="*/ 309 w 496"/>
                  <a:gd name="T17" fmla="*/ 725 h 725"/>
                  <a:gd name="T18" fmla="*/ 171 w 496"/>
                  <a:gd name="T19" fmla="*/ 448 h 725"/>
                  <a:gd name="T20" fmla="*/ 318 w 496"/>
                  <a:gd name="T21" fmla="*/ 217 h 725"/>
                  <a:gd name="T22" fmla="*/ 487 w 496"/>
                  <a:gd name="T23" fmla="*/ 217 h 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6" h="725">
                    <a:moveTo>
                      <a:pt x="169" y="0"/>
                    </a:moveTo>
                    <a:lnTo>
                      <a:pt x="169" y="725"/>
                    </a:lnTo>
                    <a:lnTo>
                      <a:pt x="0" y="725"/>
                    </a:lnTo>
                    <a:lnTo>
                      <a:pt x="0" y="16"/>
                    </a:lnTo>
                    <a:lnTo>
                      <a:pt x="169" y="0"/>
                    </a:lnTo>
                    <a:close/>
                    <a:moveTo>
                      <a:pt x="487" y="217"/>
                    </a:moveTo>
                    <a:lnTo>
                      <a:pt x="342" y="441"/>
                    </a:lnTo>
                    <a:lnTo>
                      <a:pt x="496" y="725"/>
                    </a:lnTo>
                    <a:lnTo>
                      <a:pt x="309" y="725"/>
                    </a:lnTo>
                    <a:lnTo>
                      <a:pt x="171" y="448"/>
                    </a:lnTo>
                    <a:lnTo>
                      <a:pt x="318" y="217"/>
                    </a:lnTo>
                    <a:lnTo>
                      <a:pt x="487" y="2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" name="Freeform 20"/>
              <p:cNvSpPr>
                <a:spLocks/>
              </p:cNvSpPr>
              <p:nvPr userDrawn="1"/>
            </p:nvSpPr>
            <p:spPr bwMode="auto">
              <a:xfrm>
                <a:off x="13155613" y="3892551"/>
                <a:ext cx="1141413" cy="806450"/>
              </a:xfrm>
              <a:custGeom>
                <a:avLst/>
                <a:gdLst>
                  <a:gd name="T0" fmla="*/ 719 w 719"/>
                  <a:gd name="T1" fmla="*/ 0 h 508"/>
                  <a:gd name="T2" fmla="*/ 617 w 719"/>
                  <a:gd name="T3" fmla="*/ 508 h 508"/>
                  <a:gd name="T4" fmla="*/ 420 w 719"/>
                  <a:gd name="T5" fmla="*/ 508 h 508"/>
                  <a:gd name="T6" fmla="*/ 359 w 719"/>
                  <a:gd name="T7" fmla="*/ 152 h 508"/>
                  <a:gd name="T8" fmla="*/ 299 w 719"/>
                  <a:gd name="T9" fmla="*/ 508 h 508"/>
                  <a:gd name="T10" fmla="*/ 105 w 719"/>
                  <a:gd name="T11" fmla="*/ 508 h 508"/>
                  <a:gd name="T12" fmla="*/ 0 w 719"/>
                  <a:gd name="T13" fmla="*/ 0 h 508"/>
                  <a:gd name="T14" fmla="*/ 169 w 719"/>
                  <a:gd name="T15" fmla="*/ 0 h 508"/>
                  <a:gd name="T16" fmla="*/ 211 w 719"/>
                  <a:gd name="T17" fmla="*/ 379 h 508"/>
                  <a:gd name="T18" fmla="*/ 285 w 719"/>
                  <a:gd name="T19" fmla="*/ 0 h 508"/>
                  <a:gd name="T20" fmla="*/ 444 w 719"/>
                  <a:gd name="T21" fmla="*/ 0 h 508"/>
                  <a:gd name="T22" fmla="*/ 506 w 719"/>
                  <a:gd name="T23" fmla="*/ 379 h 508"/>
                  <a:gd name="T24" fmla="*/ 558 w 719"/>
                  <a:gd name="T25" fmla="*/ 0 h 508"/>
                  <a:gd name="T26" fmla="*/ 719 w 719"/>
                  <a:gd name="T27" fmla="*/ 0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9" h="508">
                    <a:moveTo>
                      <a:pt x="719" y="0"/>
                    </a:moveTo>
                    <a:lnTo>
                      <a:pt x="617" y="508"/>
                    </a:lnTo>
                    <a:lnTo>
                      <a:pt x="420" y="508"/>
                    </a:lnTo>
                    <a:lnTo>
                      <a:pt x="359" y="152"/>
                    </a:lnTo>
                    <a:lnTo>
                      <a:pt x="299" y="508"/>
                    </a:lnTo>
                    <a:lnTo>
                      <a:pt x="105" y="508"/>
                    </a:lnTo>
                    <a:lnTo>
                      <a:pt x="0" y="0"/>
                    </a:lnTo>
                    <a:lnTo>
                      <a:pt x="169" y="0"/>
                    </a:lnTo>
                    <a:lnTo>
                      <a:pt x="211" y="379"/>
                    </a:lnTo>
                    <a:lnTo>
                      <a:pt x="285" y="0"/>
                    </a:lnTo>
                    <a:lnTo>
                      <a:pt x="444" y="0"/>
                    </a:lnTo>
                    <a:lnTo>
                      <a:pt x="506" y="379"/>
                    </a:lnTo>
                    <a:lnTo>
                      <a:pt x="558" y="0"/>
                    </a:lnTo>
                    <a:lnTo>
                      <a:pt x="7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" name="Freeform 21"/>
              <p:cNvSpPr>
                <a:spLocks noEditPoints="1"/>
              </p:cNvSpPr>
              <p:nvPr userDrawn="1"/>
            </p:nvSpPr>
            <p:spPr bwMode="auto">
              <a:xfrm>
                <a:off x="14354175" y="3455988"/>
                <a:ext cx="307975" cy="1243013"/>
              </a:xfrm>
              <a:custGeom>
                <a:avLst/>
                <a:gdLst>
                  <a:gd name="T0" fmla="*/ 71 w 82"/>
                  <a:gd name="T1" fmla="*/ 11 h 328"/>
                  <a:gd name="T2" fmla="*/ 82 w 82"/>
                  <a:gd name="T3" fmla="*/ 39 h 328"/>
                  <a:gd name="T4" fmla="*/ 71 w 82"/>
                  <a:gd name="T5" fmla="*/ 67 h 328"/>
                  <a:gd name="T6" fmla="*/ 41 w 82"/>
                  <a:gd name="T7" fmla="*/ 79 h 328"/>
                  <a:gd name="T8" fmla="*/ 12 w 82"/>
                  <a:gd name="T9" fmla="*/ 67 h 328"/>
                  <a:gd name="T10" fmla="*/ 0 w 82"/>
                  <a:gd name="T11" fmla="*/ 39 h 328"/>
                  <a:gd name="T12" fmla="*/ 12 w 82"/>
                  <a:gd name="T13" fmla="*/ 11 h 328"/>
                  <a:gd name="T14" fmla="*/ 41 w 82"/>
                  <a:gd name="T15" fmla="*/ 0 h 328"/>
                  <a:gd name="T16" fmla="*/ 71 w 82"/>
                  <a:gd name="T17" fmla="*/ 11 h 328"/>
                  <a:gd name="T18" fmla="*/ 77 w 82"/>
                  <a:gd name="T19" fmla="*/ 115 h 328"/>
                  <a:gd name="T20" fmla="*/ 77 w 82"/>
                  <a:gd name="T21" fmla="*/ 328 h 328"/>
                  <a:gd name="T22" fmla="*/ 6 w 82"/>
                  <a:gd name="T23" fmla="*/ 328 h 328"/>
                  <a:gd name="T24" fmla="*/ 6 w 82"/>
                  <a:gd name="T25" fmla="*/ 115 h 328"/>
                  <a:gd name="T26" fmla="*/ 77 w 82"/>
                  <a:gd name="T27" fmla="*/ 115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" h="328">
                    <a:moveTo>
                      <a:pt x="71" y="11"/>
                    </a:moveTo>
                    <a:cubicBezTo>
                      <a:pt x="78" y="19"/>
                      <a:pt x="82" y="28"/>
                      <a:pt x="82" y="39"/>
                    </a:cubicBezTo>
                    <a:cubicBezTo>
                      <a:pt x="82" y="51"/>
                      <a:pt x="78" y="60"/>
                      <a:pt x="71" y="67"/>
                    </a:cubicBezTo>
                    <a:cubicBezTo>
                      <a:pt x="63" y="75"/>
                      <a:pt x="53" y="79"/>
                      <a:pt x="41" y="79"/>
                    </a:cubicBezTo>
                    <a:cubicBezTo>
                      <a:pt x="29" y="79"/>
                      <a:pt x="19" y="75"/>
                      <a:pt x="12" y="67"/>
                    </a:cubicBezTo>
                    <a:cubicBezTo>
                      <a:pt x="4" y="60"/>
                      <a:pt x="0" y="51"/>
                      <a:pt x="0" y="39"/>
                    </a:cubicBezTo>
                    <a:cubicBezTo>
                      <a:pt x="0" y="28"/>
                      <a:pt x="4" y="19"/>
                      <a:pt x="12" y="11"/>
                    </a:cubicBezTo>
                    <a:cubicBezTo>
                      <a:pt x="19" y="4"/>
                      <a:pt x="29" y="0"/>
                      <a:pt x="41" y="0"/>
                    </a:cubicBezTo>
                    <a:cubicBezTo>
                      <a:pt x="53" y="0"/>
                      <a:pt x="63" y="4"/>
                      <a:pt x="71" y="11"/>
                    </a:cubicBezTo>
                    <a:close/>
                    <a:moveTo>
                      <a:pt x="77" y="115"/>
                    </a:moveTo>
                    <a:cubicBezTo>
                      <a:pt x="77" y="328"/>
                      <a:pt x="77" y="328"/>
                      <a:pt x="77" y="328"/>
                    </a:cubicBezTo>
                    <a:cubicBezTo>
                      <a:pt x="6" y="328"/>
                      <a:pt x="6" y="328"/>
                      <a:pt x="6" y="328"/>
                    </a:cubicBezTo>
                    <a:cubicBezTo>
                      <a:pt x="6" y="115"/>
                      <a:pt x="6" y="115"/>
                      <a:pt x="6" y="115"/>
                    </a:cubicBezTo>
                    <a:lnTo>
                      <a:pt x="77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" name="Freeform 22"/>
              <p:cNvSpPr>
                <a:spLocks/>
              </p:cNvSpPr>
              <p:nvPr userDrawn="1"/>
            </p:nvSpPr>
            <p:spPr bwMode="auto">
              <a:xfrm>
                <a:off x="14722475" y="3687763"/>
                <a:ext cx="609600" cy="1038225"/>
              </a:xfrm>
              <a:custGeom>
                <a:avLst/>
                <a:gdLst>
                  <a:gd name="T0" fmla="*/ 162 w 162"/>
                  <a:gd name="T1" fmla="*/ 257 h 274"/>
                  <a:gd name="T2" fmla="*/ 133 w 162"/>
                  <a:gd name="T3" fmla="*/ 270 h 274"/>
                  <a:gd name="T4" fmla="*/ 101 w 162"/>
                  <a:gd name="T5" fmla="*/ 274 h 274"/>
                  <a:gd name="T6" fmla="*/ 27 w 162"/>
                  <a:gd name="T7" fmla="*/ 193 h 274"/>
                  <a:gd name="T8" fmla="*/ 27 w 162"/>
                  <a:gd name="T9" fmla="*/ 103 h 274"/>
                  <a:gd name="T10" fmla="*/ 0 w 162"/>
                  <a:gd name="T11" fmla="*/ 103 h 274"/>
                  <a:gd name="T12" fmla="*/ 0 w 162"/>
                  <a:gd name="T13" fmla="*/ 54 h 274"/>
                  <a:gd name="T14" fmla="*/ 27 w 162"/>
                  <a:gd name="T15" fmla="*/ 54 h 274"/>
                  <a:gd name="T16" fmla="*/ 27 w 162"/>
                  <a:gd name="T17" fmla="*/ 9 h 274"/>
                  <a:gd name="T18" fmla="*/ 98 w 162"/>
                  <a:gd name="T19" fmla="*/ 0 h 274"/>
                  <a:gd name="T20" fmla="*/ 98 w 162"/>
                  <a:gd name="T21" fmla="*/ 54 h 274"/>
                  <a:gd name="T22" fmla="*/ 147 w 162"/>
                  <a:gd name="T23" fmla="*/ 54 h 274"/>
                  <a:gd name="T24" fmla="*/ 140 w 162"/>
                  <a:gd name="T25" fmla="*/ 103 h 274"/>
                  <a:gd name="T26" fmla="*/ 98 w 162"/>
                  <a:gd name="T27" fmla="*/ 103 h 274"/>
                  <a:gd name="T28" fmla="*/ 98 w 162"/>
                  <a:gd name="T29" fmla="*/ 192 h 274"/>
                  <a:gd name="T30" fmla="*/ 103 w 162"/>
                  <a:gd name="T31" fmla="*/ 212 h 274"/>
                  <a:gd name="T32" fmla="*/ 117 w 162"/>
                  <a:gd name="T33" fmla="*/ 218 h 274"/>
                  <a:gd name="T34" fmla="*/ 138 w 162"/>
                  <a:gd name="T35" fmla="*/ 212 h 274"/>
                  <a:gd name="T36" fmla="*/ 162 w 162"/>
                  <a:gd name="T37" fmla="*/ 2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2" h="274">
                    <a:moveTo>
                      <a:pt x="162" y="257"/>
                    </a:moveTo>
                    <a:cubicBezTo>
                      <a:pt x="154" y="263"/>
                      <a:pt x="144" y="267"/>
                      <a:pt x="133" y="270"/>
                    </a:cubicBezTo>
                    <a:cubicBezTo>
                      <a:pt x="122" y="273"/>
                      <a:pt x="112" y="274"/>
                      <a:pt x="101" y="274"/>
                    </a:cubicBezTo>
                    <a:cubicBezTo>
                      <a:pt x="52" y="274"/>
                      <a:pt x="27" y="247"/>
                      <a:pt x="27" y="193"/>
                    </a:cubicBezTo>
                    <a:cubicBezTo>
                      <a:pt x="27" y="103"/>
                      <a:pt x="27" y="103"/>
                      <a:pt x="27" y="10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8" y="54"/>
                      <a:pt x="98" y="54"/>
                      <a:pt x="98" y="54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0" y="103"/>
                      <a:pt x="140" y="103"/>
                      <a:pt x="140" y="103"/>
                    </a:cubicBezTo>
                    <a:cubicBezTo>
                      <a:pt x="98" y="103"/>
                      <a:pt x="98" y="103"/>
                      <a:pt x="98" y="103"/>
                    </a:cubicBezTo>
                    <a:cubicBezTo>
                      <a:pt x="98" y="192"/>
                      <a:pt x="98" y="192"/>
                      <a:pt x="98" y="192"/>
                    </a:cubicBezTo>
                    <a:cubicBezTo>
                      <a:pt x="98" y="202"/>
                      <a:pt x="100" y="208"/>
                      <a:pt x="103" y="212"/>
                    </a:cubicBezTo>
                    <a:cubicBezTo>
                      <a:pt x="106" y="216"/>
                      <a:pt x="111" y="218"/>
                      <a:pt x="117" y="218"/>
                    </a:cubicBezTo>
                    <a:cubicBezTo>
                      <a:pt x="124" y="218"/>
                      <a:pt x="131" y="216"/>
                      <a:pt x="138" y="212"/>
                    </a:cubicBezTo>
                    <a:lnTo>
                      <a:pt x="162" y="2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" name="Freeform 23"/>
              <p:cNvSpPr>
                <a:spLocks/>
              </p:cNvSpPr>
              <p:nvPr userDrawn="1"/>
            </p:nvSpPr>
            <p:spPr bwMode="auto">
              <a:xfrm>
                <a:off x="15392400" y="3548063"/>
                <a:ext cx="715963" cy="1150938"/>
              </a:xfrm>
              <a:custGeom>
                <a:avLst/>
                <a:gdLst>
                  <a:gd name="T0" fmla="*/ 174 w 190"/>
                  <a:gd name="T1" fmla="*/ 101 h 304"/>
                  <a:gd name="T2" fmla="*/ 190 w 190"/>
                  <a:gd name="T3" fmla="*/ 148 h 304"/>
                  <a:gd name="T4" fmla="*/ 190 w 190"/>
                  <a:gd name="T5" fmla="*/ 304 h 304"/>
                  <a:gd name="T6" fmla="*/ 119 w 190"/>
                  <a:gd name="T7" fmla="*/ 304 h 304"/>
                  <a:gd name="T8" fmla="*/ 119 w 190"/>
                  <a:gd name="T9" fmla="*/ 161 h 304"/>
                  <a:gd name="T10" fmla="*/ 115 w 190"/>
                  <a:gd name="T11" fmla="*/ 141 h 304"/>
                  <a:gd name="T12" fmla="*/ 102 w 190"/>
                  <a:gd name="T13" fmla="*/ 136 h 304"/>
                  <a:gd name="T14" fmla="*/ 71 w 190"/>
                  <a:gd name="T15" fmla="*/ 160 h 304"/>
                  <a:gd name="T16" fmla="*/ 71 w 190"/>
                  <a:gd name="T17" fmla="*/ 304 h 304"/>
                  <a:gd name="T18" fmla="*/ 0 w 190"/>
                  <a:gd name="T19" fmla="*/ 304 h 304"/>
                  <a:gd name="T20" fmla="*/ 0 w 190"/>
                  <a:gd name="T21" fmla="*/ 7 h 304"/>
                  <a:gd name="T22" fmla="*/ 71 w 190"/>
                  <a:gd name="T23" fmla="*/ 0 h 304"/>
                  <a:gd name="T24" fmla="*/ 71 w 190"/>
                  <a:gd name="T25" fmla="*/ 112 h 304"/>
                  <a:gd name="T26" fmla="*/ 99 w 190"/>
                  <a:gd name="T27" fmla="*/ 91 h 304"/>
                  <a:gd name="T28" fmla="*/ 132 w 190"/>
                  <a:gd name="T29" fmla="*/ 84 h 304"/>
                  <a:gd name="T30" fmla="*/ 174 w 190"/>
                  <a:gd name="T31" fmla="*/ 10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0" h="304">
                    <a:moveTo>
                      <a:pt x="174" y="101"/>
                    </a:moveTo>
                    <a:cubicBezTo>
                      <a:pt x="185" y="112"/>
                      <a:pt x="190" y="128"/>
                      <a:pt x="190" y="148"/>
                    </a:cubicBezTo>
                    <a:cubicBezTo>
                      <a:pt x="190" y="304"/>
                      <a:pt x="190" y="304"/>
                      <a:pt x="190" y="304"/>
                    </a:cubicBezTo>
                    <a:cubicBezTo>
                      <a:pt x="119" y="304"/>
                      <a:pt x="119" y="304"/>
                      <a:pt x="119" y="304"/>
                    </a:cubicBezTo>
                    <a:cubicBezTo>
                      <a:pt x="119" y="161"/>
                      <a:pt x="119" y="161"/>
                      <a:pt x="119" y="161"/>
                    </a:cubicBezTo>
                    <a:cubicBezTo>
                      <a:pt x="119" y="151"/>
                      <a:pt x="117" y="145"/>
                      <a:pt x="115" y="141"/>
                    </a:cubicBezTo>
                    <a:cubicBezTo>
                      <a:pt x="112" y="138"/>
                      <a:pt x="108" y="136"/>
                      <a:pt x="102" y="136"/>
                    </a:cubicBezTo>
                    <a:cubicBezTo>
                      <a:pt x="91" y="136"/>
                      <a:pt x="81" y="144"/>
                      <a:pt x="71" y="160"/>
                    </a:cubicBezTo>
                    <a:cubicBezTo>
                      <a:pt x="71" y="304"/>
                      <a:pt x="71" y="304"/>
                      <a:pt x="71" y="304"/>
                    </a:cubicBezTo>
                    <a:cubicBezTo>
                      <a:pt x="0" y="304"/>
                      <a:pt x="0" y="304"/>
                      <a:pt x="0" y="30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112"/>
                      <a:pt x="71" y="112"/>
                      <a:pt x="71" y="112"/>
                    </a:cubicBezTo>
                    <a:cubicBezTo>
                      <a:pt x="80" y="102"/>
                      <a:pt x="89" y="95"/>
                      <a:pt x="99" y="91"/>
                    </a:cubicBezTo>
                    <a:cubicBezTo>
                      <a:pt x="109" y="86"/>
                      <a:pt x="120" y="84"/>
                      <a:pt x="132" y="84"/>
                    </a:cubicBezTo>
                    <a:cubicBezTo>
                      <a:pt x="150" y="84"/>
                      <a:pt x="164" y="89"/>
                      <a:pt x="174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4330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ople we care f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4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grpSp>
        <p:nvGrpSpPr>
          <p:cNvPr id="2" name="Group 1"/>
          <p:cNvGrpSpPr/>
          <p:nvPr userDrawn="1"/>
        </p:nvGrpSpPr>
        <p:grpSpPr>
          <a:xfrm>
            <a:off x="10075887" y="7481030"/>
            <a:ext cx="4392685" cy="532744"/>
            <a:chOff x="10075887" y="7481030"/>
            <a:chExt cx="4392685" cy="532744"/>
          </a:xfrm>
        </p:grpSpPr>
        <p:sp>
          <p:nvSpPr>
            <p:cNvPr id="109" name="Freeform 52"/>
            <p:cNvSpPr>
              <a:spLocks/>
            </p:cNvSpPr>
            <p:nvPr userDrawn="1"/>
          </p:nvSpPr>
          <p:spPr bwMode="auto">
            <a:xfrm>
              <a:off x="10836631" y="7481030"/>
              <a:ext cx="1454561" cy="532744"/>
            </a:xfrm>
            <a:custGeom>
              <a:avLst/>
              <a:gdLst>
                <a:gd name="T0" fmla="*/ 1350 w 1372"/>
                <a:gd name="T1" fmla="*/ 0 h 501"/>
                <a:gd name="T2" fmla="*/ 178 w 1372"/>
                <a:gd name="T3" fmla="*/ 0 h 501"/>
                <a:gd name="T4" fmla="*/ 0 w 1372"/>
                <a:gd name="T5" fmla="*/ 178 h 501"/>
                <a:gd name="T6" fmla="*/ 0 w 1372"/>
                <a:gd name="T7" fmla="*/ 423 h 501"/>
                <a:gd name="T8" fmla="*/ 78 w 1372"/>
                <a:gd name="T9" fmla="*/ 501 h 501"/>
                <a:gd name="T10" fmla="*/ 1194 w 1372"/>
                <a:gd name="T11" fmla="*/ 501 h 501"/>
                <a:gd name="T12" fmla="*/ 1372 w 1372"/>
                <a:gd name="T13" fmla="*/ 323 h 501"/>
                <a:gd name="T14" fmla="*/ 1372 w 1372"/>
                <a:gd name="T15" fmla="*/ 22 h 501"/>
                <a:gd name="T16" fmla="*/ 1350 w 1372"/>
                <a:gd name="T17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2" h="501">
                  <a:moveTo>
                    <a:pt x="1350" y="0"/>
                  </a:moveTo>
                  <a:cubicBezTo>
                    <a:pt x="178" y="0"/>
                    <a:pt x="178" y="0"/>
                    <a:pt x="178" y="0"/>
                  </a:cubicBezTo>
                  <a:cubicBezTo>
                    <a:pt x="178" y="0"/>
                    <a:pt x="0" y="0"/>
                    <a:pt x="0" y="178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423"/>
                    <a:pt x="0" y="501"/>
                    <a:pt x="78" y="501"/>
                  </a:cubicBezTo>
                  <a:cubicBezTo>
                    <a:pt x="1194" y="501"/>
                    <a:pt x="1194" y="501"/>
                    <a:pt x="1194" y="501"/>
                  </a:cubicBezTo>
                  <a:cubicBezTo>
                    <a:pt x="1194" y="501"/>
                    <a:pt x="1372" y="501"/>
                    <a:pt x="1372" y="323"/>
                  </a:cubicBezTo>
                  <a:cubicBezTo>
                    <a:pt x="1372" y="22"/>
                    <a:pt x="1372" y="22"/>
                    <a:pt x="1372" y="22"/>
                  </a:cubicBezTo>
                  <a:cubicBezTo>
                    <a:pt x="1372" y="22"/>
                    <a:pt x="1372" y="0"/>
                    <a:pt x="1350" y="0"/>
                  </a:cubicBezTo>
                  <a:close/>
                </a:path>
              </a:pathLst>
            </a:custGeom>
            <a:solidFill>
              <a:srgbClr val="AE2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14" name="Group 113"/>
            <p:cNvGrpSpPr/>
            <p:nvPr userDrawn="1"/>
          </p:nvGrpSpPr>
          <p:grpSpPr>
            <a:xfrm>
              <a:off x="10901774" y="7545281"/>
              <a:ext cx="1316690" cy="420306"/>
              <a:chOff x="2641600" y="9763125"/>
              <a:chExt cx="4684713" cy="1495426"/>
            </a:xfrm>
          </p:grpSpPr>
          <p:sp>
            <p:nvSpPr>
              <p:cNvPr id="158" name="Freeform 34"/>
              <p:cNvSpPr>
                <a:spLocks noEditPoints="1"/>
              </p:cNvSpPr>
              <p:nvPr userDrawn="1"/>
            </p:nvSpPr>
            <p:spPr bwMode="auto">
              <a:xfrm>
                <a:off x="2641600" y="10082213"/>
                <a:ext cx="774700" cy="1176338"/>
              </a:xfrm>
              <a:custGeom>
                <a:avLst/>
                <a:gdLst>
                  <a:gd name="T0" fmla="*/ 186 w 206"/>
                  <a:gd name="T1" fmla="*/ 29 h 310"/>
                  <a:gd name="T2" fmla="*/ 206 w 206"/>
                  <a:gd name="T3" fmla="*/ 113 h 310"/>
                  <a:gd name="T4" fmla="*/ 196 w 206"/>
                  <a:gd name="T5" fmla="*/ 172 h 310"/>
                  <a:gd name="T6" fmla="*/ 166 w 206"/>
                  <a:gd name="T7" fmla="*/ 212 h 310"/>
                  <a:gd name="T8" fmla="*/ 122 w 206"/>
                  <a:gd name="T9" fmla="*/ 227 h 310"/>
                  <a:gd name="T10" fmla="*/ 71 w 206"/>
                  <a:gd name="T11" fmla="*/ 206 h 310"/>
                  <a:gd name="T12" fmla="*/ 71 w 206"/>
                  <a:gd name="T13" fmla="*/ 302 h 310"/>
                  <a:gd name="T14" fmla="*/ 0 w 206"/>
                  <a:gd name="T15" fmla="*/ 310 h 310"/>
                  <a:gd name="T16" fmla="*/ 0 w 206"/>
                  <a:gd name="T17" fmla="*/ 7 h 310"/>
                  <a:gd name="T18" fmla="*/ 63 w 206"/>
                  <a:gd name="T19" fmla="*/ 7 h 310"/>
                  <a:gd name="T20" fmla="*/ 66 w 206"/>
                  <a:gd name="T21" fmla="*/ 29 h 310"/>
                  <a:gd name="T22" fmla="*/ 94 w 206"/>
                  <a:gd name="T23" fmla="*/ 7 h 310"/>
                  <a:gd name="T24" fmla="*/ 126 w 206"/>
                  <a:gd name="T25" fmla="*/ 0 h 310"/>
                  <a:gd name="T26" fmla="*/ 186 w 206"/>
                  <a:gd name="T27" fmla="*/ 29 h 310"/>
                  <a:gd name="T28" fmla="*/ 133 w 206"/>
                  <a:gd name="T29" fmla="*/ 114 h 310"/>
                  <a:gd name="T30" fmla="*/ 125 w 206"/>
                  <a:gd name="T31" fmla="*/ 64 h 310"/>
                  <a:gd name="T32" fmla="*/ 103 w 206"/>
                  <a:gd name="T33" fmla="*/ 51 h 310"/>
                  <a:gd name="T34" fmla="*/ 71 w 206"/>
                  <a:gd name="T35" fmla="*/ 74 h 310"/>
                  <a:gd name="T36" fmla="*/ 71 w 206"/>
                  <a:gd name="T37" fmla="*/ 159 h 310"/>
                  <a:gd name="T38" fmla="*/ 83 w 206"/>
                  <a:gd name="T39" fmla="*/ 172 h 310"/>
                  <a:gd name="T40" fmla="*/ 99 w 206"/>
                  <a:gd name="T41" fmla="*/ 176 h 310"/>
                  <a:gd name="T42" fmla="*/ 133 w 206"/>
                  <a:gd name="T43" fmla="*/ 114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6" h="310">
                    <a:moveTo>
                      <a:pt x="186" y="29"/>
                    </a:moveTo>
                    <a:cubicBezTo>
                      <a:pt x="200" y="49"/>
                      <a:pt x="206" y="77"/>
                      <a:pt x="206" y="113"/>
                    </a:cubicBezTo>
                    <a:cubicBezTo>
                      <a:pt x="206" y="135"/>
                      <a:pt x="203" y="154"/>
                      <a:pt x="196" y="172"/>
                    </a:cubicBezTo>
                    <a:cubicBezTo>
                      <a:pt x="189" y="189"/>
                      <a:pt x="179" y="203"/>
                      <a:pt x="166" y="212"/>
                    </a:cubicBezTo>
                    <a:cubicBezTo>
                      <a:pt x="153" y="222"/>
                      <a:pt x="138" y="227"/>
                      <a:pt x="122" y="227"/>
                    </a:cubicBezTo>
                    <a:cubicBezTo>
                      <a:pt x="101" y="227"/>
                      <a:pt x="84" y="220"/>
                      <a:pt x="71" y="206"/>
                    </a:cubicBezTo>
                    <a:cubicBezTo>
                      <a:pt x="71" y="302"/>
                      <a:pt x="71" y="302"/>
                      <a:pt x="71" y="302"/>
                    </a:cubicBezTo>
                    <a:cubicBezTo>
                      <a:pt x="0" y="310"/>
                      <a:pt x="0" y="310"/>
                      <a:pt x="0" y="3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74" y="19"/>
                      <a:pt x="84" y="11"/>
                      <a:pt x="94" y="7"/>
                    </a:cubicBezTo>
                    <a:cubicBezTo>
                      <a:pt x="105" y="2"/>
                      <a:pt x="115" y="0"/>
                      <a:pt x="126" y="0"/>
                    </a:cubicBezTo>
                    <a:cubicBezTo>
                      <a:pt x="153" y="0"/>
                      <a:pt x="173" y="10"/>
                      <a:pt x="186" y="29"/>
                    </a:cubicBezTo>
                    <a:close/>
                    <a:moveTo>
                      <a:pt x="133" y="114"/>
                    </a:moveTo>
                    <a:cubicBezTo>
                      <a:pt x="133" y="89"/>
                      <a:pt x="130" y="73"/>
                      <a:pt x="125" y="64"/>
                    </a:cubicBezTo>
                    <a:cubicBezTo>
                      <a:pt x="120" y="56"/>
                      <a:pt x="113" y="51"/>
                      <a:pt x="103" y="51"/>
                    </a:cubicBezTo>
                    <a:cubicBezTo>
                      <a:pt x="90" y="51"/>
                      <a:pt x="80" y="59"/>
                      <a:pt x="71" y="74"/>
                    </a:cubicBezTo>
                    <a:cubicBezTo>
                      <a:pt x="71" y="159"/>
                      <a:pt x="71" y="159"/>
                      <a:pt x="71" y="159"/>
                    </a:cubicBezTo>
                    <a:cubicBezTo>
                      <a:pt x="75" y="165"/>
                      <a:pt x="79" y="169"/>
                      <a:pt x="83" y="172"/>
                    </a:cubicBezTo>
                    <a:cubicBezTo>
                      <a:pt x="88" y="175"/>
                      <a:pt x="93" y="176"/>
                      <a:pt x="99" y="176"/>
                    </a:cubicBezTo>
                    <a:cubicBezTo>
                      <a:pt x="121" y="176"/>
                      <a:pt x="133" y="155"/>
                      <a:pt x="133" y="1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Freeform 35"/>
              <p:cNvSpPr>
                <a:spLocks noEditPoints="1"/>
              </p:cNvSpPr>
              <p:nvPr userDrawn="1"/>
            </p:nvSpPr>
            <p:spPr bwMode="auto">
              <a:xfrm>
                <a:off x="3500438" y="10082213"/>
                <a:ext cx="768350" cy="860425"/>
              </a:xfrm>
              <a:custGeom>
                <a:avLst/>
                <a:gdLst>
                  <a:gd name="T0" fmla="*/ 203 w 204"/>
                  <a:gd name="T1" fmla="*/ 134 h 227"/>
                  <a:gd name="T2" fmla="*/ 72 w 204"/>
                  <a:gd name="T3" fmla="*/ 134 h 227"/>
                  <a:gd name="T4" fmla="*/ 86 w 204"/>
                  <a:gd name="T5" fmla="*/ 167 h 227"/>
                  <a:gd name="T6" fmla="*/ 118 w 204"/>
                  <a:gd name="T7" fmla="*/ 176 h 227"/>
                  <a:gd name="T8" fmla="*/ 141 w 204"/>
                  <a:gd name="T9" fmla="*/ 172 h 227"/>
                  <a:gd name="T10" fmla="*/ 167 w 204"/>
                  <a:gd name="T11" fmla="*/ 158 h 227"/>
                  <a:gd name="T12" fmla="*/ 196 w 204"/>
                  <a:gd name="T13" fmla="*/ 197 h 227"/>
                  <a:gd name="T14" fmla="*/ 158 w 204"/>
                  <a:gd name="T15" fmla="*/ 219 h 227"/>
                  <a:gd name="T16" fmla="*/ 111 w 204"/>
                  <a:gd name="T17" fmla="*/ 227 h 227"/>
                  <a:gd name="T18" fmla="*/ 28 w 204"/>
                  <a:gd name="T19" fmla="*/ 197 h 227"/>
                  <a:gd name="T20" fmla="*/ 0 w 204"/>
                  <a:gd name="T21" fmla="*/ 114 h 227"/>
                  <a:gd name="T22" fmla="*/ 12 w 204"/>
                  <a:gd name="T23" fmla="*/ 56 h 227"/>
                  <a:gd name="T24" fmla="*/ 47 w 204"/>
                  <a:gd name="T25" fmla="*/ 15 h 227"/>
                  <a:gd name="T26" fmla="*/ 103 w 204"/>
                  <a:gd name="T27" fmla="*/ 0 h 227"/>
                  <a:gd name="T28" fmla="*/ 177 w 204"/>
                  <a:gd name="T29" fmla="*/ 29 h 227"/>
                  <a:gd name="T30" fmla="*/ 204 w 204"/>
                  <a:gd name="T31" fmla="*/ 110 h 227"/>
                  <a:gd name="T32" fmla="*/ 203 w 204"/>
                  <a:gd name="T33" fmla="*/ 134 h 227"/>
                  <a:gd name="T34" fmla="*/ 134 w 204"/>
                  <a:gd name="T35" fmla="*/ 90 h 227"/>
                  <a:gd name="T36" fmla="*/ 127 w 204"/>
                  <a:gd name="T37" fmla="*/ 57 h 227"/>
                  <a:gd name="T38" fmla="*/ 104 w 204"/>
                  <a:gd name="T39" fmla="*/ 46 h 227"/>
                  <a:gd name="T40" fmla="*/ 82 w 204"/>
                  <a:gd name="T41" fmla="*/ 56 h 227"/>
                  <a:gd name="T42" fmla="*/ 72 w 204"/>
                  <a:gd name="T43" fmla="*/ 92 h 227"/>
                  <a:gd name="T44" fmla="*/ 134 w 204"/>
                  <a:gd name="T45" fmla="*/ 92 h 227"/>
                  <a:gd name="T46" fmla="*/ 134 w 204"/>
                  <a:gd name="T47" fmla="*/ 9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7">
                    <a:moveTo>
                      <a:pt x="203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4" y="150"/>
                      <a:pt x="79" y="161"/>
                      <a:pt x="86" y="167"/>
                    </a:cubicBezTo>
                    <a:cubicBezTo>
                      <a:pt x="94" y="173"/>
                      <a:pt x="104" y="176"/>
                      <a:pt x="118" y="176"/>
                    </a:cubicBezTo>
                    <a:cubicBezTo>
                      <a:pt x="126" y="176"/>
                      <a:pt x="134" y="175"/>
                      <a:pt x="141" y="172"/>
                    </a:cubicBezTo>
                    <a:cubicBezTo>
                      <a:pt x="149" y="169"/>
                      <a:pt x="158" y="164"/>
                      <a:pt x="167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5" y="206"/>
                      <a:pt x="172" y="214"/>
                      <a:pt x="158" y="219"/>
                    </a:cubicBezTo>
                    <a:cubicBezTo>
                      <a:pt x="143" y="224"/>
                      <a:pt x="128" y="227"/>
                      <a:pt x="111" y="227"/>
                    </a:cubicBezTo>
                    <a:cubicBezTo>
                      <a:pt x="75" y="227"/>
                      <a:pt x="47" y="217"/>
                      <a:pt x="28" y="197"/>
                    </a:cubicBezTo>
                    <a:cubicBezTo>
                      <a:pt x="9" y="176"/>
                      <a:pt x="0" y="149"/>
                      <a:pt x="0" y="114"/>
                    </a:cubicBezTo>
                    <a:cubicBezTo>
                      <a:pt x="0" y="93"/>
                      <a:pt x="4" y="73"/>
                      <a:pt x="12" y="56"/>
                    </a:cubicBezTo>
                    <a:cubicBezTo>
                      <a:pt x="20" y="39"/>
                      <a:pt x="31" y="25"/>
                      <a:pt x="47" y="15"/>
                    </a:cubicBezTo>
                    <a:cubicBezTo>
                      <a:pt x="62" y="5"/>
                      <a:pt x="81" y="0"/>
                      <a:pt x="103" y="0"/>
                    </a:cubicBezTo>
                    <a:cubicBezTo>
                      <a:pt x="134" y="0"/>
                      <a:pt x="159" y="9"/>
                      <a:pt x="177" y="29"/>
                    </a:cubicBezTo>
                    <a:cubicBezTo>
                      <a:pt x="195" y="48"/>
                      <a:pt x="204" y="75"/>
                      <a:pt x="204" y="110"/>
                    </a:cubicBezTo>
                    <a:cubicBezTo>
                      <a:pt x="204" y="112"/>
                      <a:pt x="204" y="120"/>
                      <a:pt x="203" y="134"/>
                    </a:cubicBezTo>
                    <a:close/>
                    <a:moveTo>
                      <a:pt x="134" y="90"/>
                    </a:moveTo>
                    <a:cubicBezTo>
                      <a:pt x="134" y="76"/>
                      <a:pt x="131" y="65"/>
                      <a:pt x="127" y="57"/>
                    </a:cubicBezTo>
                    <a:cubicBezTo>
                      <a:pt x="122" y="49"/>
                      <a:pt x="115" y="46"/>
                      <a:pt x="104" y="46"/>
                    </a:cubicBezTo>
                    <a:cubicBezTo>
                      <a:pt x="94" y="46"/>
                      <a:pt x="87" y="49"/>
                      <a:pt x="82" y="56"/>
                    </a:cubicBezTo>
                    <a:cubicBezTo>
                      <a:pt x="77" y="63"/>
                      <a:pt x="73" y="75"/>
                      <a:pt x="72" y="92"/>
                    </a:cubicBezTo>
                    <a:cubicBezTo>
                      <a:pt x="134" y="92"/>
                      <a:pt x="134" y="92"/>
                      <a:pt x="134" y="92"/>
                    </a:cubicBezTo>
                    <a:lnTo>
                      <a:pt x="134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Freeform 36"/>
              <p:cNvSpPr>
                <a:spLocks noEditPoints="1"/>
              </p:cNvSpPr>
              <p:nvPr userDrawn="1"/>
            </p:nvSpPr>
            <p:spPr bwMode="auto">
              <a:xfrm>
                <a:off x="4335463" y="10082213"/>
                <a:ext cx="806450" cy="860425"/>
              </a:xfrm>
              <a:custGeom>
                <a:avLst/>
                <a:gdLst>
                  <a:gd name="T0" fmla="*/ 185 w 214"/>
                  <a:gd name="T1" fmla="*/ 30 h 227"/>
                  <a:gd name="T2" fmla="*/ 214 w 214"/>
                  <a:gd name="T3" fmla="*/ 114 h 227"/>
                  <a:gd name="T4" fmla="*/ 201 w 214"/>
                  <a:gd name="T5" fmla="*/ 174 h 227"/>
                  <a:gd name="T6" fmla="*/ 164 w 214"/>
                  <a:gd name="T7" fmla="*/ 213 h 227"/>
                  <a:gd name="T8" fmla="*/ 107 w 214"/>
                  <a:gd name="T9" fmla="*/ 227 h 227"/>
                  <a:gd name="T10" fmla="*/ 28 w 214"/>
                  <a:gd name="T11" fmla="*/ 197 h 227"/>
                  <a:gd name="T12" fmla="*/ 0 w 214"/>
                  <a:gd name="T13" fmla="*/ 113 h 227"/>
                  <a:gd name="T14" fmla="*/ 13 w 214"/>
                  <a:gd name="T15" fmla="*/ 53 h 227"/>
                  <a:gd name="T16" fmla="*/ 50 w 214"/>
                  <a:gd name="T17" fmla="*/ 14 h 227"/>
                  <a:gd name="T18" fmla="*/ 107 w 214"/>
                  <a:gd name="T19" fmla="*/ 0 h 227"/>
                  <a:gd name="T20" fmla="*/ 185 w 214"/>
                  <a:gd name="T21" fmla="*/ 30 h 227"/>
                  <a:gd name="T22" fmla="*/ 81 w 214"/>
                  <a:gd name="T23" fmla="*/ 66 h 227"/>
                  <a:gd name="T24" fmla="*/ 73 w 214"/>
                  <a:gd name="T25" fmla="*/ 113 h 227"/>
                  <a:gd name="T26" fmla="*/ 81 w 214"/>
                  <a:gd name="T27" fmla="*/ 161 h 227"/>
                  <a:gd name="T28" fmla="*/ 107 w 214"/>
                  <a:gd name="T29" fmla="*/ 176 h 227"/>
                  <a:gd name="T30" fmla="*/ 132 w 214"/>
                  <a:gd name="T31" fmla="*/ 161 h 227"/>
                  <a:gd name="T32" fmla="*/ 140 w 214"/>
                  <a:gd name="T33" fmla="*/ 114 h 227"/>
                  <a:gd name="T34" fmla="*/ 132 w 214"/>
                  <a:gd name="T35" fmla="*/ 66 h 227"/>
                  <a:gd name="T36" fmla="*/ 107 w 214"/>
                  <a:gd name="T37" fmla="*/ 51 h 227"/>
                  <a:gd name="T38" fmla="*/ 81 w 214"/>
                  <a:gd name="T39" fmla="*/ 6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4" h="227">
                    <a:moveTo>
                      <a:pt x="185" y="30"/>
                    </a:moveTo>
                    <a:cubicBezTo>
                      <a:pt x="204" y="50"/>
                      <a:pt x="214" y="78"/>
                      <a:pt x="214" y="114"/>
                    </a:cubicBezTo>
                    <a:cubicBezTo>
                      <a:pt x="214" y="137"/>
                      <a:pt x="209" y="157"/>
                      <a:pt x="201" y="174"/>
                    </a:cubicBezTo>
                    <a:cubicBezTo>
                      <a:pt x="192" y="191"/>
                      <a:pt x="180" y="204"/>
                      <a:pt x="164" y="213"/>
                    </a:cubicBezTo>
                    <a:cubicBezTo>
                      <a:pt x="148" y="223"/>
                      <a:pt x="129" y="227"/>
                      <a:pt x="107" y="227"/>
                    </a:cubicBezTo>
                    <a:cubicBezTo>
                      <a:pt x="73" y="227"/>
                      <a:pt x="47" y="217"/>
                      <a:pt x="28" y="197"/>
                    </a:cubicBezTo>
                    <a:cubicBezTo>
                      <a:pt x="9" y="177"/>
                      <a:pt x="0" y="149"/>
                      <a:pt x="0" y="113"/>
                    </a:cubicBezTo>
                    <a:cubicBezTo>
                      <a:pt x="0" y="90"/>
                      <a:pt x="4" y="70"/>
                      <a:pt x="13" y="53"/>
                    </a:cubicBezTo>
                    <a:cubicBezTo>
                      <a:pt x="21" y="36"/>
                      <a:pt x="34" y="23"/>
                      <a:pt x="50" y="14"/>
                    </a:cubicBezTo>
                    <a:cubicBezTo>
                      <a:pt x="66" y="4"/>
                      <a:pt x="85" y="0"/>
                      <a:pt x="107" y="0"/>
                    </a:cubicBezTo>
                    <a:cubicBezTo>
                      <a:pt x="140" y="0"/>
                      <a:pt x="166" y="10"/>
                      <a:pt x="185" y="30"/>
                    </a:cubicBezTo>
                    <a:close/>
                    <a:moveTo>
                      <a:pt x="81" y="66"/>
                    </a:moveTo>
                    <a:cubicBezTo>
                      <a:pt x="76" y="76"/>
                      <a:pt x="73" y="92"/>
                      <a:pt x="73" y="113"/>
                    </a:cubicBezTo>
                    <a:cubicBezTo>
                      <a:pt x="73" y="135"/>
                      <a:pt x="76" y="151"/>
                      <a:pt x="81" y="161"/>
                    </a:cubicBezTo>
                    <a:cubicBezTo>
                      <a:pt x="87" y="171"/>
                      <a:pt x="95" y="176"/>
                      <a:pt x="107" y="176"/>
                    </a:cubicBezTo>
                    <a:cubicBezTo>
                      <a:pt x="118" y="176"/>
                      <a:pt x="127" y="171"/>
                      <a:pt x="132" y="161"/>
                    </a:cubicBezTo>
                    <a:cubicBezTo>
                      <a:pt x="138" y="151"/>
                      <a:pt x="140" y="135"/>
                      <a:pt x="140" y="114"/>
                    </a:cubicBezTo>
                    <a:cubicBezTo>
                      <a:pt x="140" y="92"/>
                      <a:pt x="138" y="76"/>
                      <a:pt x="132" y="66"/>
                    </a:cubicBezTo>
                    <a:cubicBezTo>
                      <a:pt x="127" y="56"/>
                      <a:pt x="118" y="51"/>
                      <a:pt x="107" y="51"/>
                    </a:cubicBezTo>
                    <a:cubicBezTo>
                      <a:pt x="95" y="51"/>
                      <a:pt x="87" y="56"/>
                      <a:pt x="81" y="6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Freeform 37"/>
              <p:cNvSpPr>
                <a:spLocks noEditPoints="1"/>
              </p:cNvSpPr>
              <p:nvPr userDrawn="1"/>
            </p:nvSpPr>
            <p:spPr bwMode="auto">
              <a:xfrm>
                <a:off x="5254625" y="10082213"/>
                <a:ext cx="779463" cy="1176338"/>
              </a:xfrm>
              <a:custGeom>
                <a:avLst/>
                <a:gdLst>
                  <a:gd name="T0" fmla="*/ 187 w 207"/>
                  <a:gd name="T1" fmla="*/ 29 h 310"/>
                  <a:gd name="T2" fmla="*/ 207 w 207"/>
                  <a:gd name="T3" fmla="*/ 113 h 310"/>
                  <a:gd name="T4" fmla="*/ 197 w 207"/>
                  <a:gd name="T5" fmla="*/ 172 h 310"/>
                  <a:gd name="T6" fmla="*/ 167 w 207"/>
                  <a:gd name="T7" fmla="*/ 212 h 310"/>
                  <a:gd name="T8" fmla="*/ 122 w 207"/>
                  <a:gd name="T9" fmla="*/ 227 h 310"/>
                  <a:gd name="T10" fmla="*/ 72 w 207"/>
                  <a:gd name="T11" fmla="*/ 206 h 310"/>
                  <a:gd name="T12" fmla="*/ 72 w 207"/>
                  <a:gd name="T13" fmla="*/ 302 h 310"/>
                  <a:gd name="T14" fmla="*/ 0 w 207"/>
                  <a:gd name="T15" fmla="*/ 310 h 310"/>
                  <a:gd name="T16" fmla="*/ 0 w 207"/>
                  <a:gd name="T17" fmla="*/ 7 h 310"/>
                  <a:gd name="T18" fmla="*/ 64 w 207"/>
                  <a:gd name="T19" fmla="*/ 7 h 310"/>
                  <a:gd name="T20" fmla="*/ 67 w 207"/>
                  <a:gd name="T21" fmla="*/ 29 h 310"/>
                  <a:gd name="T22" fmla="*/ 95 w 207"/>
                  <a:gd name="T23" fmla="*/ 7 h 310"/>
                  <a:gd name="T24" fmla="*/ 127 w 207"/>
                  <a:gd name="T25" fmla="*/ 0 h 310"/>
                  <a:gd name="T26" fmla="*/ 187 w 207"/>
                  <a:gd name="T27" fmla="*/ 29 h 310"/>
                  <a:gd name="T28" fmla="*/ 134 w 207"/>
                  <a:gd name="T29" fmla="*/ 114 h 310"/>
                  <a:gd name="T30" fmla="*/ 126 w 207"/>
                  <a:gd name="T31" fmla="*/ 64 h 310"/>
                  <a:gd name="T32" fmla="*/ 104 w 207"/>
                  <a:gd name="T33" fmla="*/ 51 h 310"/>
                  <a:gd name="T34" fmla="*/ 72 w 207"/>
                  <a:gd name="T35" fmla="*/ 74 h 310"/>
                  <a:gd name="T36" fmla="*/ 72 w 207"/>
                  <a:gd name="T37" fmla="*/ 159 h 310"/>
                  <a:gd name="T38" fmla="*/ 84 w 207"/>
                  <a:gd name="T39" fmla="*/ 172 h 310"/>
                  <a:gd name="T40" fmla="*/ 100 w 207"/>
                  <a:gd name="T41" fmla="*/ 176 h 310"/>
                  <a:gd name="T42" fmla="*/ 134 w 207"/>
                  <a:gd name="T43" fmla="*/ 114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7" h="310">
                    <a:moveTo>
                      <a:pt x="187" y="29"/>
                    </a:moveTo>
                    <a:cubicBezTo>
                      <a:pt x="201" y="49"/>
                      <a:pt x="207" y="77"/>
                      <a:pt x="207" y="113"/>
                    </a:cubicBezTo>
                    <a:cubicBezTo>
                      <a:pt x="207" y="135"/>
                      <a:pt x="204" y="154"/>
                      <a:pt x="197" y="172"/>
                    </a:cubicBezTo>
                    <a:cubicBezTo>
                      <a:pt x="190" y="189"/>
                      <a:pt x="180" y="203"/>
                      <a:pt x="167" y="212"/>
                    </a:cubicBezTo>
                    <a:cubicBezTo>
                      <a:pt x="154" y="222"/>
                      <a:pt x="139" y="227"/>
                      <a:pt x="122" y="227"/>
                    </a:cubicBezTo>
                    <a:cubicBezTo>
                      <a:pt x="101" y="227"/>
                      <a:pt x="84" y="220"/>
                      <a:pt x="72" y="206"/>
                    </a:cubicBezTo>
                    <a:cubicBezTo>
                      <a:pt x="72" y="302"/>
                      <a:pt x="72" y="302"/>
                      <a:pt x="72" y="302"/>
                    </a:cubicBezTo>
                    <a:cubicBezTo>
                      <a:pt x="0" y="310"/>
                      <a:pt x="0" y="310"/>
                      <a:pt x="0" y="3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75" y="19"/>
                      <a:pt x="84" y="11"/>
                      <a:pt x="95" y="7"/>
                    </a:cubicBezTo>
                    <a:cubicBezTo>
                      <a:pt x="106" y="2"/>
                      <a:pt x="116" y="0"/>
                      <a:pt x="127" y="0"/>
                    </a:cubicBezTo>
                    <a:cubicBezTo>
                      <a:pt x="154" y="0"/>
                      <a:pt x="174" y="10"/>
                      <a:pt x="187" y="29"/>
                    </a:cubicBezTo>
                    <a:close/>
                    <a:moveTo>
                      <a:pt x="134" y="114"/>
                    </a:moveTo>
                    <a:cubicBezTo>
                      <a:pt x="134" y="89"/>
                      <a:pt x="131" y="73"/>
                      <a:pt x="126" y="64"/>
                    </a:cubicBezTo>
                    <a:cubicBezTo>
                      <a:pt x="121" y="56"/>
                      <a:pt x="114" y="51"/>
                      <a:pt x="104" y="51"/>
                    </a:cubicBezTo>
                    <a:cubicBezTo>
                      <a:pt x="91" y="51"/>
                      <a:pt x="80" y="59"/>
                      <a:pt x="72" y="74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6" y="165"/>
                      <a:pt x="80" y="169"/>
                      <a:pt x="84" y="172"/>
                    </a:cubicBezTo>
                    <a:cubicBezTo>
                      <a:pt x="89" y="175"/>
                      <a:pt x="94" y="176"/>
                      <a:pt x="100" y="176"/>
                    </a:cubicBezTo>
                    <a:cubicBezTo>
                      <a:pt x="122" y="176"/>
                      <a:pt x="134" y="155"/>
                      <a:pt x="134" y="1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" name="Freeform 38"/>
              <p:cNvSpPr>
                <a:spLocks/>
              </p:cNvSpPr>
              <p:nvPr userDrawn="1"/>
            </p:nvSpPr>
            <p:spPr bwMode="auto">
              <a:xfrm>
                <a:off x="6151563" y="9763125"/>
                <a:ext cx="390525" cy="1179513"/>
              </a:xfrm>
              <a:custGeom>
                <a:avLst/>
                <a:gdLst>
                  <a:gd name="T0" fmla="*/ 16 w 104"/>
                  <a:gd name="T1" fmla="*/ 294 h 311"/>
                  <a:gd name="T2" fmla="*/ 0 w 104"/>
                  <a:gd name="T3" fmla="*/ 246 h 311"/>
                  <a:gd name="T4" fmla="*/ 0 w 104"/>
                  <a:gd name="T5" fmla="*/ 7 h 311"/>
                  <a:gd name="T6" fmla="*/ 71 w 104"/>
                  <a:gd name="T7" fmla="*/ 0 h 311"/>
                  <a:gd name="T8" fmla="*/ 71 w 104"/>
                  <a:gd name="T9" fmla="*/ 244 h 311"/>
                  <a:gd name="T10" fmla="*/ 81 w 104"/>
                  <a:gd name="T11" fmla="*/ 255 h 311"/>
                  <a:gd name="T12" fmla="*/ 90 w 104"/>
                  <a:gd name="T13" fmla="*/ 254 h 311"/>
                  <a:gd name="T14" fmla="*/ 104 w 104"/>
                  <a:gd name="T15" fmla="*/ 304 h 311"/>
                  <a:gd name="T16" fmla="*/ 62 w 104"/>
                  <a:gd name="T17" fmla="*/ 311 h 311"/>
                  <a:gd name="T18" fmla="*/ 16 w 104"/>
                  <a:gd name="T19" fmla="*/ 294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311">
                    <a:moveTo>
                      <a:pt x="16" y="294"/>
                    </a:moveTo>
                    <a:cubicBezTo>
                      <a:pt x="5" y="283"/>
                      <a:pt x="0" y="267"/>
                      <a:pt x="0" y="24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244"/>
                      <a:pt x="71" y="244"/>
                      <a:pt x="71" y="244"/>
                    </a:cubicBezTo>
                    <a:cubicBezTo>
                      <a:pt x="71" y="251"/>
                      <a:pt x="74" y="255"/>
                      <a:pt x="81" y="255"/>
                    </a:cubicBezTo>
                    <a:cubicBezTo>
                      <a:pt x="84" y="255"/>
                      <a:pt x="87" y="255"/>
                      <a:pt x="90" y="254"/>
                    </a:cubicBezTo>
                    <a:cubicBezTo>
                      <a:pt x="104" y="304"/>
                      <a:pt x="104" y="304"/>
                      <a:pt x="104" y="304"/>
                    </a:cubicBezTo>
                    <a:cubicBezTo>
                      <a:pt x="93" y="309"/>
                      <a:pt x="79" y="311"/>
                      <a:pt x="62" y="311"/>
                    </a:cubicBezTo>
                    <a:cubicBezTo>
                      <a:pt x="42" y="311"/>
                      <a:pt x="27" y="306"/>
                      <a:pt x="16" y="29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" name="Freeform 39"/>
              <p:cNvSpPr>
                <a:spLocks noEditPoints="1"/>
              </p:cNvSpPr>
              <p:nvPr userDrawn="1"/>
            </p:nvSpPr>
            <p:spPr bwMode="auto">
              <a:xfrm>
                <a:off x="6557963" y="10082213"/>
                <a:ext cx="768350" cy="860425"/>
              </a:xfrm>
              <a:custGeom>
                <a:avLst/>
                <a:gdLst>
                  <a:gd name="T0" fmla="*/ 203 w 204"/>
                  <a:gd name="T1" fmla="*/ 134 h 227"/>
                  <a:gd name="T2" fmla="*/ 73 w 204"/>
                  <a:gd name="T3" fmla="*/ 134 h 227"/>
                  <a:gd name="T4" fmla="*/ 87 w 204"/>
                  <a:gd name="T5" fmla="*/ 167 h 227"/>
                  <a:gd name="T6" fmla="*/ 118 w 204"/>
                  <a:gd name="T7" fmla="*/ 176 h 227"/>
                  <a:gd name="T8" fmla="*/ 142 w 204"/>
                  <a:gd name="T9" fmla="*/ 172 h 227"/>
                  <a:gd name="T10" fmla="*/ 168 w 204"/>
                  <a:gd name="T11" fmla="*/ 158 h 227"/>
                  <a:gd name="T12" fmla="*/ 196 w 204"/>
                  <a:gd name="T13" fmla="*/ 197 h 227"/>
                  <a:gd name="T14" fmla="*/ 158 w 204"/>
                  <a:gd name="T15" fmla="*/ 219 h 227"/>
                  <a:gd name="T16" fmla="*/ 111 w 204"/>
                  <a:gd name="T17" fmla="*/ 227 h 227"/>
                  <a:gd name="T18" fmla="*/ 29 w 204"/>
                  <a:gd name="T19" fmla="*/ 197 h 227"/>
                  <a:gd name="T20" fmla="*/ 0 w 204"/>
                  <a:gd name="T21" fmla="*/ 114 h 227"/>
                  <a:gd name="T22" fmla="*/ 12 w 204"/>
                  <a:gd name="T23" fmla="*/ 56 h 227"/>
                  <a:gd name="T24" fmla="*/ 47 w 204"/>
                  <a:gd name="T25" fmla="*/ 15 h 227"/>
                  <a:gd name="T26" fmla="*/ 103 w 204"/>
                  <a:gd name="T27" fmla="*/ 0 h 227"/>
                  <a:gd name="T28" fmla="*/ 177 w 204"/>
                  <a:gd name="T29" fmla="*/ 29 h 227"/>
                  <a:gd name="T30" fmla="*/ 204 w 204"/>
                  <a:gd name="T31" fmla="*/ 110 h 227"/>
                  <a:gd name="T32" fmla="*/ 203 w 204"/>
                  <a:gd name="T33" fmla="*/ 134 h 227"/>
                  <a:gd name="T34" fmla="*/ 134 w 204"/>
                  <a:gd name="T35" fmla="*/ 90 h 227"/>
                  <a:gd name="T36" fmla="*/ 127 w 204"/>
                  <a:gd name="T37" fmla="*/ 57 h 227"/>
                  <a:gd name="T38" fmla="*/ 104 w 204"/>
                  <a:gd name="T39" fmla="*/ 46 h 227"/>
                  <a:gd name="T40" fmla="*/ 82 w 204"/>
                  <a:gd name="T41" fmla="*/ 56 h 227"/>
                  <a:gd name="T42" fmla="*/ 72 w 204"/>
                  <a:gd name="T43" fmla="*/ 92 h 227"/>
                  <a:gd name="T44" fmla="*/ 134 w 204"/>
                  <a:gd name="T45" fmla="*/ 92 h 227"/>
                  <a:gd name="T46" fmla="*/ 134 w 204"/>
                  <a:gd name="T47" fmla="*/ 9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7">
                    <a:moveTo>
                      <a:pt x="203" y="134"/>
                    </a:moveTo>
                    <a:cubicBezTo>
                      <a:pt x="73" y="134"/>
                      <a:pt x="73" y="134"/>
                      <a:pt x="73" y="134"/>
                    </a:cubicBezTo>
                    <a:cubicBezTo>
                      <a:pt x="75" y="150"/>
                      <a:pt x="79" y="161"/>
                      <a:pt x="87" y="167"/>
                    </a:cubicBezTo>
                    <a:cubicBezTo>
                      <a:pt x="94" y="173"/>
                      <a:pt x="104" y="176"/>
                      <a:pt x="118" y="176"/>
                    </a:cubicBezTo>
                    <a:cubicBezTo>
                      <a:pt x="126" y="176"/>
                      <a:pt x="134" y="175"/>
                      <a:pt x="142" y="172"/>
                    </a:cubicBezTo>
                    <a:cubicBezTo>
                      <a:pt x="150" y="169"/>
                      <a:pt x="158" y="164"/>
                      <a:pt x="168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5" y="206"/>
                      <a:pt x="172" y="214"/>
                      <a:pt x="158" y="219"/>
                    </a:cubicBezTo>
                    <a:cubicBezTo>
                      <a:pt x="144" y="224"/>
                      <a:pt x="128" y="227"/>
                      <a:pt x="111" y="227"/>
                    </a:cubicBezTo>
                    <a:cubicBezTo>
                      <a:pt x="75" y="227"/>
                      <a:pt x="47" y="217"/>
                      <a:pt x="29" y="197"/>
                    </a:cubicBezTo>
                    <a:cubicBezTo>
                      <a:pt x="10" y="176"/>
                      <a:pt x="0" y="149"/>
                      <a:pt x="0" y="114"/>
                    </a:cubicBezTo>
                    <a:cubicBezTo>
                      <a:pt x="0" y="93"/>
                      <a:pt x="4" y="73"/>
                      <a:pt x="12" y="56"/>
                    </a:cubicBezTo>
                    <a:cubicBezTo>
                      <a:pt x="20" y="39"/>
                      <a:pt x="32" y="25"/>
                      <a:pt x="47" y="15"/>
                    </a:cubicBezTo>
                    <a:cubicBezTo>
                      <a:pt x="63" y="5"/>
                      <a:pt x="81" y="0"/>
                      <a:pt x="103" y="0"/>
                    </a:cubicBezTo>
                    <a:cubicBezTo>
                      <a:pt x="134" y="0"/>
                      <a:pt x="159" y="9"/>
                      <a:pt x="177" y="29"/>
                    </a:cubicBezTo>
                    <a:cubicBezTo>
                      <a:pt x="195" y="48"/>
                      <a:pt x="204" y="75"/>
                      <a:pt x="204" y="110"/>
                    </a:cubicBezTo>
                    <a:cubicBezTo>
                      <a:pt x="204" y="112"/>
                      <a:pt x="204" y="120"/>
                      <a:pt x="203" y="134"/>
                    </a:cubicBezTo>
                    <a:close/>
                    <a:moveTo>
                      <a:pt x="134" y="90"/>
                    </a:moveTo>
                    <a:cubicBezTo>
                      <a:pt x="134" y="76"/>
                      <a:pt x="132" y="65"/>
                      <a:pt x="127" y="57"/>
                    </a:cubicBezTo>
                    <a:cubicBezTo>
                      <a:pt x="123" y="49"/>
                      <a:pt x="115" y="46"/>
                      <a:pt x="104" y="46"/>
                    </a:cubicBezTo>
                    <a:cubicBezTo>
                      <a:pt x="95" y="46"/>
                      <a:pt x="87" y="49"/>
                      <a:pt x="82" y="56"/>
                    </a:cubicBezTo>
                    <a:cubicBezTo>
                      <a:pt x="77" y="63"/>
                      <a:pt x="74" y="75"/>
                      <a:pt x="72" y="92"/>
                    </a:cubicBezTo>
                    <a:cubicBezTo>
                      <a:pt x="134" y="92"/>
                      <a:pt x="134" y="92"/>
                      <a:pt x="134" y="92"/>
                    </a:cubicBezTo>
                    <a:lnTo>
                      <a:pt x="134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15" name="Group 114"/>
            <p:cNvGrpSpPr/>
            <p:nvPr userDrawn="1"/>
          </p:nvGrpSpPr>
          <p:grpSpPr>
            <a:xfrm>
              <a:off x="10075887" y="7545281"/>
              <a:ext cx="4392685" cy="331515"/>
              <a:chOff x="-296863" y="9763125"/>
              <a:chExt cx="15628938" cy="1179513"/>
            </a:xfrm>
            <a:solidFill>
              <a:srgbClr val="003087"/>
            </a:solidFill>
          </p:grpSpPr>
          <p:sp>
            <p:nvSpPr>
              <p:cNvPr id="116" name="Freeform 31"/>
              <p:cNvSpPr>
                <a:spLocks/>
              </p:cNvSpPr>
              <p:nvPr userDrawn="1"/>
            </p:nvSpPr>
            <p:spPr bwMode="auto">
              <a:xfrm>
                <a:off x="-296863" y="9863138"/>
                <a:ext cx="814388" cy="1054100"/>
              </a:xfrm>
              <a:custGeom>
                <a:avLst/>
                <a:gdLst>
                  <a:gd name="T0" fmla="*/ 513 w 513"/>
                  <a:gd name="T1" fmla="*/ 0 h 664"/>
                  <a:gd name="T2" fmla="*/ 496 w 513"/>
                  <a:gd name="T3" fmla="*/ 133 h 664"/>
                  <a:gd name="T4" fmla="*/ 340 w 513"/>
                  <a:gd name="T5" fmla="*/ 133 h 664"/>
                  <a:gd name="T6" fmla="*/ 340 w 513"/>
                  <a:gd name="T7" fmla="*/ 664 h 664"/>
                  <a:gd name="T8" fmla="*/ 164 w 513"/>
                  <a:gd name="T9" fmla="*/ 664 h 664"/>
                  <a:gd name="T10" fmla="*/ 164 w 513"/>
                  <a:gd name="T11" fmla="*/ 133 h 664"/>
                  <a:gd name="T12" fmla="*/ 0 w 513"/>
                  <a:gd name="T13" fmla="*/ 133 h 664"/>
                  <a:gd name="T14" fmla="*/ 0 w 513"/>
                  <a:gd name="T15" fmla="*/ 0 h 664"/>
                  <a:gd name="T16" fmla="*/ 513 w 513"/>
                  <a:gd name="T17" fmla="*/ 0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3" h="664">
                    <a:moveTo>
                      <a:pt x="513" y="0"/>
                    </a:moveTo>
                    <a:lnTo>
                      <a:pt x="496" y="133"/>
                    </a:lnTo>
                    <a:lnTo>
                      <a:pt x="340" y="133"/>
                    </a:lnTo>
                    <a:lnTo>
                      <a:pt x="340" y="664"/>
                    </a:lnTo>
                    <a:lnTo>
                      <a:pt x="164" y="664"/>
                    </a:lnTo>
                    <a:lnTo>
                      <a:pt x="164" y="133"/>
                    </a:lnTo>
                    <a:lnTo>
                      <a:pt x="0" y="133"/>
                    </a:lnTo>
                    <a:lnTo>
                      <a:pt x="0" y="0"/>
                    </a:lnTo>
                    <a:lnTo>
                      <a:pt x="5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" name="Freeform 32"/>
              <p:cNvSpPr>
                <a:spLocks/>
              </p:cNvSpPr>
              <p:nvPr userDrawn="1"/>
            </p:nvSpPr>
            <p:spPr bwMode="auto">
              <a:xfrm>
                <a:off x="592138" y="9763125"/>
                <a:ext cx="719138" cy="1154113"/>
              </a:xfrm>
              <a:custGeom>
                <a:avLst/>
                <a:gdLst>
                  <a:gd name="T0" fmla="*/ 175 w 191"/>
                  <a:gd name="T1" fmla="*/ 101 h 304"/>
                  <a:gd name="T2" fmla="*/ 191 w 191"/>
                  <a:gd name="T3" fmla="*/ 148 h 304"/>
                  <a:gd name="T4" fmla="*/ 191 w 191"/>
                  <a:gd name="T5" fmla="*/ 304 h 304"/>
                  <a:gd name="T6" fmla="*/ 120 w 191"/>
                  <a:gd name="T7" fmla="*/ 304 h 304"/>
                  <a:gd name="T8" fmla="*/ 120 w 191"/>
                  <a:gd name="T9" fmla="*/ 160 h 304"/>
                  <a:gd name="T10" fmla="*/ 115 w 191"/>
                  <a:gd name="T11" fmla="*/ 141 h 304"/>
                  <a:gd name="T12" fmla="*/ 103 w 191"/>
                  <a:gd name="T13" fmla="*/ 136 h 304"/>
                  <a:gd name="T14" fmla="*/ 72 w 191"/>
                  <a:gd name="T15" fmla="*/ 160 h 304"/>
                  <a:gd name="T16" fmla="*/ 72 w 191"/>
                  <a:gd name="T17" fmla="*/ 304 h 304"/>
                  <a:gd name="T18" fmla="*/ 0 w 191"/>
                  <a:gd name="T19" fmla="*/ 304 h 304"/>
                  <a:gd name="T20" fmla="*/ 0 w 191"/>
                  <a:gd name="T21" fmla="*/ 7 h 304"/>
                  <a:gd name="T22" fmla="*/ 72 w 191"/>
                  <a:gd name="T23" fmla="*/ 0 h 304"/>
                  <a:gd name="T24" fmla="*/ 72 w 191"/>
                  <a:gd name="T25" fmla="*/ 112 h 304"/>
                  <a:gd name="T26" fmla="*/ 100 w 191"/>
                  <a:gd name="T27" fmla="*/ 90 h 304"/>
                  <a:gd name="T28" fmla="*/ 132 w 191"/>
                  <a:gd name="T29" fmla="*/ 84 h 304"/>
                  <a:gd name="T30" fmla="*/ 175 w 191"/>
                  <a:gd name="T31" fmla="*/ 10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1" h="304">
                    <a:moveTo>
                      <a:pt x="175" y="101"/>
                    </a:moveTo>
                    <a:cubicBezTo>
                      <a:pt x="186" y="112"/>
                      <a:pt x="191" y="128"/>
                      <a:pt x="191" y="148"/>
                    </a:cubicBezTo>
                    <a:cubicBezTo>
                      <a:pt x="191" y="304"/>
                      <a:pt x="191" y="304"/>
                      <a:pt x="191" y="304"/>
                    </a:cubicBezTo>
                    <a:cubicBezTo>
                      <a:pt x="120" y="304"/>
                      <a:pt x="120" y="304"/>
                      <a:pt x="120" y="304"/>
                    </a:cubicBezTo>
                    <a:cubicBezTo>
                      <a:pt x="120" y="160"/>
                      <a:pt x="120" y="160"/>
                      <a:pt x="120" y="160"/>
                    </a:cubicBezTo>
                    <a:cubicBezTo>
                      <a:pt x="120" y="151"/>
                      <a:pt x="118" y="145"/>
                      <a:pt x="115" y="141"/>
                    </a:cubicBezTo>
                    <a:cubicBezTo>
                      <a:pt x="113" y="137"/>
                      <a:pt x="109" y="136"/>
                      <a:pt x="103" y="136"/>
                    </a:cubicBezTo>
                    <a:cubicBezTo>
                      <a:pt x="92" y="136"/>
                      <a:pt x="82" y="144"/>
                      <a:pt x="72" y="160"/>
                    </a:cubicBezTo>
                    <a:cubicBezTo>
                      <a:pt x="72" y="304"/>
                      <a:pt x="72" y="304"/>
                      <a:pt x="72" y="304"/>
                    </a:cubicBezTo>
                    <a:cubicBezTo>
                      <a:pt x="0" y="304"/>
                      <a:pt x="0" y="304"/>
                      <a:pt x="0" y="30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80" y="102"/>
                      <a:pt x="90" y="95"/>
                      <a:pt x="100" y="90"/>
                    </a:cubicBezTo>
                    <a:cubicBezTo>
                      <a:pt x="109" y="86"/>
                      <a:pt x="120" y="84"/>
                      <a:pt x="132" y="84"/>
                    </a:cubicBezTo>
                    <a:cubicBezTo>
                      <a:pt x="151" y="84"/>
                      <a:pt x="165" y="89"/>
                      <a:pt x="17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" name="Freeform 33"/>
              <p:cNvSpPr>
                <a:spLocks noEditPoints="1"/>
              </p:cNvSpPr>
              <p:nvPr userDrawn="1"/>
            </p:nvSpPr>
            <p:spPr bwMode="auto">
              <a:xfrm>
                <a:off x="1420813" y="10082213"/>
                <a:ext cx="768350" cy="860425"/>
              </a:xfrm>
              <a:custGeom>
                <a:avLst/>
                <a:gdLst>
                  <a:gd name="T0" fmla="*/ 202 w 204"/>
                  <a:gd name="T1" fmla="*/ 134 h 227"/>
                  <a:gd name="T2" fmla="*/ 72 w 204"/>
                  <a:gd name="T3" fmla="*/ 134 h 227"/>
                  <a:gd name="T4" fmla="*/ 86 w 204"/>
                  <a:gd name="T5" fmla="*/ 167 h 227"/>
                  <a:gd name="T6" fmla="*/ 117 w 204"/>
                  <a:gd name="T7" fmla="*/ 176 h 227"/>
                  <a:gd name="T8" fmla="*/ 141 w 204"/>
                  <a:gd name="T9" fmla="*/ 172 h 227"/>
                  <a:gd name="T10" fmla="*/ 167 w 204"/>
                  <a:gd name="T11" fmla="*/ 158 h 227"/>
                  <a:gd name="T12" fmla="*/ 196 w 204"/>
                  <a:gd name="T13" fmla="*/ 197 h 227"/>
                  <a:gd name="T14" fmla="*/ 157 w 204"/>
                  <a:gd name="T15" fmla="*/ 219 h 227"/>
                  <a:gd name="T16" fmla="*/ 110 w 204"/>
                  <a:gd name="T17" fmla="*/ 227 h 227"/>
                  <a:gd name="T18" fmla="*/ 28 w 204"/>
                  <a:gd name="T19" fmla="*/ 197 h 227"/>
                  <a:gd name="T20" fmla="*/ 0 w 204"/>
                  <a:gd name="T21" fmla="*/ 114 h 227"/>
                  <a:gd name="T22" fmla="*/ 11 w 204"/>
                  <a:gd name="T23" fmla="*/ 56 h 227"/>
                  <a:gd name="T24" fmla="*/ 46 w 204"/>
                  <a:gd name="T25" fmla="*/ 15 h 227"/>
                  <a:gd name="T26" fmla="*/ 102 w 204"/>
                  <a:gd name="T27" fmla="*/ 0 h 227"/>
                  <a:gd name="T28" fmla="*/ 176 w 204"/>
                  <a:gd name="T29" fmla="*/ 29 h 227"/>
                  <a:gd name="T30" fmla="*/ 204 w 204"/>
                  <a:gd name="T31" fmla="*/ 110 h 227"/>
                  <a:gd name="T32" fmla="*/ 202 w 204"/>
                  <a:gd name="T33" fmla="*/ 134 h 227"/>
                  <a:gd name="T34" fmla="*/ 134 w 204"/>
                  <a:gd name="T35" fmla="*/ 90 h 227"/>
                  <a:gd name="T36" fmla="*/ 126 w 204"/>
                  <a:gd name="T37" fmla="*/ 57 h 227"/>
                  <a:gd name="T38" fmla="*/ 104 w 204"/>
                  <a:gd name="T39" fmla="*/ 46 h 227"/>
                  <a:gd name="T40" fmla="*/ 81 w 204"/>
                  <a:gd name="T41" fmla="*/ 56 h 227"/>
                  <a:gd name="T42" fmla="*/ 72 w 204"/>
                  <a:gd name="T43" fmla="*/ 92 h 227"/>
                  <a:gd name="T44" fmla="*/ 134 w 204"/>
                  <a:gd name="T45" fmla="*/ 92 h 227"/>
                  <a:gd name="T46" fmla="*/ 134 w 204"/>
                  <a:gd name="T47" fmla="*/ 9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7">
                    <a:moveTo>
                      <a:pt x="202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4" y="150"/>
                      <a:pt x="78" y="161"/>
                      <a:pt x="86" y="167"/>
                    </a:cubicBezTo>
                    <a:cubicBezTo>
                      <a:pt x="93" y="173"/>
                      <a:pt x="104" y="176"/>
                      <a:pt x="117" y="176"/>
                    </a:cubicBezTo>
                    <a:cubicBezTo>
                      <a:pt x="125" y="176"/>
                      <a:pt x="133" y="175"/>
                      <a:pt x="141" y="172"/>
                    </a:cubicBezTo>
                    <a:cubicBezTo>
                      <a:pt x="149" y="169"/>
                      <a:pt x="157" y="164"/>
                      <a:pt x="167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4" y="206"/>
                      <a:pt x="172" y="214"/>
                      <a:pt x="157" y="219"/>
                    </a:cubicBezTo>
                    <a:cubicBezTo>
                      <a:pt x="143" y="224"/>
                      <a:pt x="127" y="227"/>
                      <a:pt x="110" y="227"/>
                    </a:cubicBezTo>
                    <a:cubicBezTo>
                      <a:pt x="74" y="227"/>
                      <a:pt x="47" y="217"/>
                      <a:pt x="28" y="197"/>
                    </a:cubicBezTo>
                    <a:cubicBezTo>
                      <a:pt x="9" y="176"/>
                      <a:pt x="0" y="149"/>
                      <a:pt x="0" y="114"/>
                    </a:cubicBezTo>
                    <a:cubicBezTo>
                      <a:pt x="0" y="93"/>
                      <a:pt x="4" y="73"/>
                      <a:pt x="11" y="56"/>
                    </a:cubicBezTo>
                    <a:cubicBezTo>
                      <a:pt x="19" y="39"/>
                      <a:pt x="31" y="25"/>
                      <a:pt x="46" y="15"/>
                    </a:cubicBezTo>
                    <a:cubicBezTo>
                      <a:pt x="62" y="5"/>
                      <a:pt x="81" y="0"/>
                      <a:pt x="102" y="0"/>
                    </a:cubicBezTo>
                    <a:cubicBezTo>
                      <a:pt x="134" y="0"/>
                      <a:pt x="158" y="9"/>
                      <a:pt x="176" y="29"/>
                    </a:cubicBezTo>
                    <a:cubicBezTo>
                      <a:pt x="195" y="48"/>
                      <a:pt x="204" y="75"/>
                      <a:pt x="204" y="110"/>
                    </a:cubicBezTo>
                    <a:cubicBezTo>
                      <a:pt x="204" y="112"/>
                      <a:pt x="203" y="120"/>
                      <a:pt x="202" y="134"/>
                    </a:cubicBezTo>
                    <a:close/>
                    <a:moveTo>
                      <a:pt x="134" y="90"/>
                    </a:moveTo>
                    <a:cubicBezTo>
                      <a:pt x="133" y="76"/>
                      <a:pt x="131" y="65"/>
                      <a:pt x="126" y="57"/>
                    </a:cubicBezTo>
                    <a:cubicBezTo>
                      <a:pt x="122" y="49"/>
                      <a:pt x="114" y="46"/>
                      <a:pt x="104" y="46"/>
                    </a:cubicBezTo>
                    <a:cubicBezTo>
                      <a:pt x="94" y="46"/>
                      <a:pt x="86" y="49"/>
                      <a:pt x="81" y="56"/>
                    </a:cubicBezTo>
                    <a:cubicBezTo>
                      <a:pt x="76" y="63"/>
                      <a:pt x="73" y="75"/>
                      <a:pt x="72" y="92"/>
                    </a:cubicBezTo>
                    <a:cubicBezTo>
                      <a:pt x="134" y="92"/>
                      <a:pt x="134" y="92"/>
                      <a:pt x="134" y="92"/>
                    </a:cubicBezTo>
                    <a:lnTo>
                      <a:pt x="134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" name="Freeform 40"/>
              <p:cNvSpPr>
                <a:spLocks/>
              </p:cNvSpPr>
              <p:nvPr userDrawn="1"/>
            </p:nvSpPr>
            <p:spPr bwMode="auto">
              <a:xfrm>
                <a:off x="7702550" y="10109200"/>
                <a:ext cx="1141413" cy="808038"/>
              </a:xfrm>
              <a:custGeom>
                <a:avLst/>
                <a:gdLst>
                  <a:gd name="T0" fmla="*/ 719 w 719"/>
                  <a:gd name="T1" fmla="*/ 0 h 509"/>
                  <a:gd name="T2" fmla="*/ 617 w 719"/>
                  <a:gd name="T3" fmla="*/ 509 h 509"/>
                  <a:gd name="T4" fmla="*/ 420 w 719"/>
                  <a:gd name="T5" fmla="*/ 509 h 509"/>
                  <a:gd name="T6" fmla="*/ 358 w 719"/>
                  <a:gd name="T7" fmla="*/ 150 h 509"/>
                  <a:gd name="T8" fmla="*/ 299 w 719"/>
                  <a:gd name="T9" fmla="*/ 509 h 509"/>
                  <a:gd name="T10" fmla="*/ 104 w 719"/>
                  <a:gd name="T11" fmla="*/ 509 h 509"/>
                  <a:gd name="T12" fmla="*/ 0 w 719"/>
                  <a:gd name="T13" fmla="*/ 0 h 509"/>
                  <a:gd name="T14" fmla="*/ 168 w 719"/>
                  <a:gd name="T15" fmla="*/ 0 h 509"/>
                  <a:gd name="T16" fmla="*/ 211 w 719"/>
                  <a:gd name="T17" fmla="*/ 380 h 509"/>
                  <a:gd name="T18" fmla="*/ 285 w 719"/>
                  <a:gd name="T19" fmla="*/ 0 h 509"/>
                  <a:gd name="T20" fmla="*/ 444 w 719"/>
                  <a:gd name="T21" fmla="*/ 0 h 509"/>
                  <a:gd name="T22" fmla="*/ 505 w 719"/>
                  <a:gd name="T23" fmla="*/ 380 h 509"/>
                  <a:gd name="T24" fmla="*/ 557 w 719"/>
                  <a:gd name="T25" fmla="*/ 0 h 509"/>
                  <a:gd name="T26" fmla="*/ 719 w 719"/>
                  <a:gd name="T27" fmla="*/ 0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9" h="509">
                    <a:moveTo>
                      <a:pt x="719" y="0"/>
                    </a:moveTo>
                    <a:lnTo>
                      <a:pt x="617" y="509"/>
                    </a:lnTo>
                    <a:lnTo>
                      <a:pt x="420" y="509"/>
                    </a:lnTo>
                    <a:lnTo>
                      <a:pt x="358" y="150"/>
                    </a:lnTo>
                    <a:lnTo>
                      <a:pt x="299" y="509"/>
                    </a:lnTo>
                    <a:lnTo>
                      <a:pt x="104" y="509"/>
                    </a:lnTo>
                    <a:lnTo>
                      <a:pt x="0" y="0"/>
                    </a:lnTo>
                    <a:lnTo>
                      <a:pt x="168" y="0"/>
                    </a:lnTo>
                    <a:lnTo>
                      <a:pt x="211" y="380"/>
                    </a:lnTo>
                    <a:lnTo>
                      <a:pt x="285" y="0"/>
                    </a:lnTo>
                    <a:lnTo>
                      <a:pt x="444" y="0"/>
                    </a:lnTo>
                    <a:lnTo>
                      <a:pt x="505" y="380"/>
                    </a:lnTo>
                    <a:lnTo>
                      <a:pt x="557" y="0"/>
                    </a:lnTo>
                    <a:lnTo>
                      <a:pt x="7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" name="Freeform 41"/>
              <p:cNvSpPr>
                <a:spLocks noEditPoints="1"/>
              </p:cNvSpPr>
              <p:nvPr userDrawn="1"/>
            </p:nvSpPr>
            <p:spPr bwMode="auto">
              <a:xfrm>
                <a:off x="8880475" y="10082213"/>
                <a:ext cx="768350" cy="860425"/>
              </a:xfrm>
              <a:custGeom>
                <a:avLst/>
                <a:gdLst>
                  <a:gd name="T0" fmla="*/ 203 w 204"/>
                  <a:gd name="T1" fmla="*/ 134 h 227"/>
                  <a:gd name="T2" fmla="*/ 72 w 204"/>
                  <a:gd name="T3" fmla="*/ 134 h 227"/>
                  <a:gd name="T4" fmla="*/ 86 w 204"/>
                  <a:gd name="T5" fmla="*/ 167 h 227"/>
                  <a:gd name="T6" fmla="*/ 117 w 204"/>
                  <a:gd name="T7" fmla="*/ 176 h 227"/>
                  <a:gd name="T8" fmla="*/ 141 w 204"/>
                  <a:gd name="T9" fmla="*/ 172 h 227"/>
                  <a:gd name="T10" fmla="*/ 167 w 204"/>
                  <a:gd name="T11" fmla="*/ 158 h 227"/>
                  <a:gd name="T12" fmla="*/ 196 w 204"/>
                  <a:gd name="T13" fmla="*/ 197 h 227"/>
                  <a:gd name="T14" fmla="*/ 157 w 204"/>
                  <a:gd name="T15" fmla="*/ 219 h 227"/>
                  <a:gd name="T16" fmla="*/ 111 w 204"/>
                  <a:gd name="T17" fmla="*/ 227 h 227"/>
                  <a:gd name="T18" fmla="*/ 28 w 204"/>
                  <a:gd name="T19" fmla="*/ 197 h 227"/>
                  <a:gd name="T20" fmla="*/ 0 w 204"/>
                  <a:gd name="T21" fmla="*/ 114 h 227"/>
                  <a:gd name="T22" fmla="*/ 12 w 204"/>
                  <a:gd name="T23" fmla="*/ 56 h 227"/>
                  <a:gd name="T24" fmla="*/ 47 w 204"/>
                  <a:gd name="T25" fmla="*/ 15 h 227"/>
                  <a:gd name="T26" fmla="*/ 103 w 204"/>
                  <a:gd name="T27" fmla="*/ 0 h 227"/>
                  <a:gd name="T28" fmla="*/ 177 w 204"/>
                  <a:gd name="T29" fmla="*/ 29 h 227"/>
                  <a:gd name="T30" fmla="*/ 204 w 204"/>
                  <a:gd name="T31" fmla="*/ 110 h 227"/>
                  <a:gd name="T32" fmla="*/ 203 w 204"/>
                  <a:gd name="T33" fmla="*/ 134 h 227"/>
                  <a:gd name="T34" fmla="*/ 134 w 204"/>
                  <a:gd name="T35" fmla="*/ 90 h 227"/>
                  <a:gd name="T36" fmla="*/ 127 w 204"/>
                  <a:gd name="T37" fmla="*/ 57 h 227"/>
                  <a:gd name="T38" fmla="*/ 104 w 204"/>
                  <a:gd name="T39" fmla="*/ 46 h 227"/>
                  <a:gd name="T40" fmla="*/ 81 w 204"/>
                  <a:gd name="T41" fmla="*/ 56 h 227"/>
                  <a:gd name="T42" fmla="*/ 72 w 204"/>
                  <a:gd name="T43" fmla="*/ 92 h 227"/>
                  <a:gd name="T44" fmla="*/ 134 w 204"/>
                  <a:gd name="T45" fmla="*/ 92 h 227"/>
                  <a:gd name="T46" fmla="*/ 134 w 204"/>
                  <a:gd name="T47" fmla="*/ 9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7">
                    <a:moveTo>
                      <a:pt x="203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4" y="150"/>
                      <a:pt x="79" y="161"/>
                      <a:pt x="86" y="167"/>
                    </a:cubicBezTo>
                    <a:cubicBezTo>
                      <a:pt x="93" y="173"/>
                      <a:pt x="104" y="176"/>
                      <a:pt x="117" y="176"/>
                    </a:cubicBezTo>
                    <a:cubicBezTo>
                      <a:pt x="125" y="176"/>
                      <a:pt x="133" y="175"/>
                      <a:pt x="141" y="172"/>
                    </a:cubicBezTo>
                    <a:cubicBezTo>
                      <a:pt x="149" y="169"/>
                      <a:pt x="158" y="164"/>
                      <a:pt x="167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5" y="206"/>
                      <a:pt x="172" y="214"/>
                      <a:pt x="157" y="219"/>
                    </a:cubicBezTo>
                    <a:cubicBezTo>
                      <a:pt x="143" y="224"/>
                      <a:pt x="127" y="227"/>
                      <a:pt x="111" y="227"/>
                    </a:cubicBezTo>
                    <a:cubicBezTo>
                      <a:pt x="74" y="227"/>
                      <a:pt x="47" y="217"/>
                      <a:pt x="28" y="197"/>
                    </a:cubicBezTo>
                    <a:cubicBezTo>
                      <a:pt x="9" y="176"/>
                      <a:pt x="0" y="149"/>
                      <a:pt x="0" y="114"/>
                    </a:cubicBezTo>
                    <a:cubicBezTo>
                      <a:pt x="0" y="93"/>
                      <a:pt x="4" y="73"/>
                      <a:pt x="12" y="56"/>
                    </a:cubicBezTo>
                    <a:cubicBezTo>
                      <a:pt x="19" y="39"/>
                      <a:pt x="31" y="25"/>
                      <a:pt x="47" y="15"/>
                    </a:cubicBezTo>
                    <a:cubicBezTo>
                      <a:pt x="62" y="5"/>
                      <a:pt x="81" y="0"/>
                      <a:pt x="103" y="0"/>
                    </a:cubicBezTo>
                    <a:cubicBezTo>
                      <a:pt x="134" y="0"/>
                      <a:pt x="158" y="9"/>
                      <a:pt x="177" y="29"/>
                    </a:cubicBezTo>
                    <a:cubicBezTo>
                      <a:pt x="195" y="48"/>
                      <a:pt x="204" y="75"/>
                      <a:pt x="204" y="110"/>
                    </a:cubicBezTo>
                    <a:cubicBezTo>
                      <a:pt x="204" y="112"/>
                      <a:pt x="203" y="120"/>
                      <a:pt x="203" y="134"/>
                    </a:cubicBezTo>
                    <a:close/>
                    <a:moveTo>
                      <a:pt x="134" y="90"/>
                    </a:moveTo>
                    <a:cubicBezTo>
                      <a:pt x="134" y="76"/>
                      <a:pt x="131" y="65"/>
                      <a:pt x="127" y="57"/>
                    </a:cubicBezTo>
                    <a:cubicBezTo>
                      <a:pt x="122" y="49"/>
                      <a:pt x="114" y="46"/>
                      <a:pt x="104" y="46"/>
                    </a:cubicBezTo>
                    <a:cubicBezTo>
                      <a:pt x="94" y="46"/>
                      <a:pt x="86" y="49"/>
                      <a:pt x="81" y="56"/>
                    </a:cubicBezTo>
                    <a:cubicBezTo>
                      <a:pt x="76" y="63"/>
                      <a:pt x="73" y="75"/>
                      <a:pt x="72" y="92"/>
                    </a:cubicBezTo>
                    <a:cubicBezTo>
                      <a:pt x="134" y="92"/>
                      <a:pt x="134" y="92"/>
                      <a:pt x="134" y="92"/>
                    </a:cubicBezTo>
                    <a:lnTo>
                      <a:pt x="134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" name="Freeform 42"/>
              <p:cNvSpPr>
                <a:spLocks/>
              </p:cNvSpPr>
              <p:nvPr userDrawn="1"/>
            </p:nvSpPr>
            <p:spPr bwMode="auto">
              <a:xfrm>
                <a:off x="10059988" y="10082213"/>
                <a:ext cx="685800" cy="860425"/>
              </a:xfrm>
              <a:custGeom>
                <a:avLst/>
                <a:gdLst>
                  <a:gd name="T0" fmla="*/ 149 w 182"/>
                  <a:gd name="T1" fmla="*/ 6 h 227"/>
                  <a:gd name="T2" fmla="*/ 182 w 182"/>
                  <a:gd name="T3" fmla="*/ 27 h 227"/>
                  <a:gd name="T4" fmla="*/ 152 w 182"/>
                  <a:gd name="T5" fmla="*/ 68 h 227"/>
                  <a:gd name="T6" fmla="*/ 114 w 182"/>
                  <a:gd name="T7" fmla="*/ 54 h 227"/>
                  <a:gd name="T8" fmla="*/ 84 w 182"/>
                  <a:gd name="T9" fmla="*/ 68 h 227"/>
                  <a:gd name="T10" fmla="*/ 74 w 182"/>
                  <a:gd name="T11" fmla="*/ 115 h 227"/>
                  <a:gd name="T12" fmla="*/ 84 w 182"/>
                  <a:gd name="T13" fmla="*/ 159 h 227"/>
                  <a:gd name="T14" fmla="*/ 113 w 182"/>
                  <a:gd name="T15" fmla="*/ 172 h 227"/>
                  <a:gd name="T16" fmla="*/ 131 w 182"/>
                  <a:gd name="T17" fmla="*/ 169 h 227"/>
                  <a:gd name="T18" fmla="*/ 152 w 182"/>
                  <a:gd name="T19" fmla="*/ 158 h 227"/>
                  <a:gd name="T20" fmla="*/ 182 w 182"/>
                  <a:gd name="T21" fmla="*/ 202 h 227"/>
                  <a:gd name="T22" fmla="*/ 109 w 182"/>
                  <a:gd name="T23" fmla="*/ 227 h 227"/>
                  <a:gd name="T24" fmla="*/ 51 w 182"/>
                  <a:gd name="T25" fmla="*/ 213 h 227"/>
                  <a:gd name="T26" fmla="*/ 13 w 182"/>
                  <a:gd name="T27" fmla="*/ 174 h 227"/>
                  <a:gd name="T28" fmla="*/ 0 w 182"/>
                  <a:gd name="T29" fmla="*/ 115 h 227"/>
                  <a:gd name="T30" fmla="*/ 13 w 182"/>
                  <a:gd name="T31" fmla="*/ 55 h 227"/>
                  <a:gd name="T32" fmla="*/ 51 w 182"/>
                  <a:gd name="T33" fmla="*/ 14 h 227"/>
                  <a:gd name="T34" fmla="*/ 107 w 182"/>
                  <a:gd name="T35" fmla="*/ 0 h 227"/>
                  <a:gd name="T36" fmla="*/ 149 w 182"/>
                  <a:gd name="T37" fmla="*/ 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2" h="227">
                    <a:moveTo>
                      <a:pt x="149" y="6"/>
                    </a:moveTo>
                    <a:cubicBezTo>
                      <a:pt x="161" y="11"/>
                      <a:pt x="172" y="18"/>
                      <a:pt x="182" y="27"/>
                    </a:cubicBezTo>
                    <a:cubicBezTo>
                      <a:pt x="152" y="68"/>
                      <a:pt x="152" y="68"/>
                      <a:pt x="152" y="68"/>
                    </a:cubicBezTo>
                    <a:cubicBezTo>
                      <a:pt x="140" y="59"/>
                      <a:pt x="127" y="54"/>
                      <a:pt x="114" y="54"/>
                    </a:cubicBezTo>
                    <a:cubicBezTo>
                      <a:pt x="101" y="54"/>
                      <a:pt x="91" y="58"/>
                      <a:pt x="84" y="68"/>
                    </a:cubicBezTo>
                    <a:cubicBezTo>
                      <a:pt x="77" y="77"/>
                      <a:pt x="74" y="93"/>
                      <a:pt x="74" y="115"/>
                    </a:cubicBezTo>
                    <a:cubicBezTo>
                      <a:pt x="74" y="136"/>
                      <a:pt x="77" y="151"/>
                      <a:pt x="84" y="159"/>
                    </a:cubicBezTo>
                    <a:cubicBezTo>
                      <a:pt x="91" y="168"/>
                      <a:pt x="100" y="172"/>
                      <a:pt x="113" y="172"/>
                    </a:cubicBezTo>
                    <a:cubicBezTo>
                      <a:pt x="119" y="172"/>
                      <a:pt x="126" y="171"/>
                      <a:pt x="131" y="169"/>
                    </a:cubicBezTo>
                    <a:cubicBezTo>
                      <a:pt x="137" y="167"/>
                      <a:pt x="144" y="163"/>
                      <a:pt x="152" y="158"/>
                    </a:cubicBezTo>
                    <a:cubicBezTo>
                      <a:pt x="182" y="202"/>
                      <a:pt x="182" y="202"/>
                      <a:pt x="182" y="202"/>
                    </a:cubicBezTo>
                    <a:cubicBezTo>
                      <a:pt x="162" y="219"/>
                      <a:pt x="137" y="227"/>
                      <a:pt x="109" y="227"/>
                    </a:cubicBezTo>
                    <a:cubicBezTo>
                      <a:pt x="87" y="227"/>
                      <a:pt x="67" y="223"/>
                      <a:pt x="51" y="213"/>
                    </a:cubicBezTo>
                    <a:cubicBezTo>
                      <a:pt x="35" y="204"/>
                      <a:pt x="22" y="191"/>
                      <a:pt x="13" y="174"/>
                    </a:cubicBezTo>
                    <a:cubicBezTo>
                      <a:pt x="4" y="157"/>
                      <a:pt x="0" y="137"/>
                      <a:pt x="0" y="115"/>
                    </a:cubicBezTo>
                    <a:cubicBezTo>
                      <a:pt x="0" y="93"/>
                      <a:pt x="4" y="73"/>
                      <a:pt x="13" y="55"/>
                    </a:cubicBezTo>
                    <a:cubicBezTo>
                      <a:pt x="22" y="38"/>
                      <a:pt x="34" y="24"/>
                      <a:pt x="51" y="14"/>
                    </a:cubicBezTo>
                    <a:cubicBezTo>
                      <a:pt x="67" y="5"/>
                      <a:pt x="86" y="0"/>
                      <a:pt x="107" y="0"/>
                    </a:cubicBezTo>
                    <a:cubicBezTo>
                      <a:pt x="123" y="0"/>
                      <a:pt x="137" y="2"/>
                      <a:pt x="14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" name="Freeform 43"/>
              <p:cNvSpPr>
                <a:spLocks noEditPoints="1"/>
              </p:cNvSpPr>
              <p:nvPr userDrawn="1"/>
            </p:nvSpPr>
            <p:spPr bwMode="auto">
              <a:xfrm>
                <a:off x="10760075" y="10082213"/>
                <a:ext cx="765175" cy="860425"/>
              </a:xfrm>
              <a:custGeom>
                <a:avLst/>
                <a:gdLst>
                  <a:gd name="T0" fmla="*/ 192 w 203"/>
                  <a:gd name="T1" fmla="*/ 172 h 227"/>
                  <a:gd name="T2" fmla="*/ 203 w 203"/>
                  <a:gd name="T3" fmla="*/ 180 h 227"/>
                  <a:gd name="T4" fmla="*/ 188 w 203"/>
                  <a:gd name="T5" fmla="*/ 226 h 227"/>
                  <a:gd name="T6" fmla="*/ 155 w 203"/>
                  <a:gd name="T7" fmla="*/ 218 h 227"/>
                  <a:gd name="T8" fmla="*/ 134 w 203"/>
                  <a:gd name="T9" fmla="*/ 196 h 227"/>
                  <a:gd name="T10" fmla="*/ 70 w 203"/>
                  <a:gd name="T11" fmla="*/ 227 h 227"/>
                  <a:gd name="T12" fmla="*/ 19 w 203"/>
                  <a:gd name="T13" fmla="*/ 209 h 227"/>
                  <a:gd name="T14" fmla="*/ 0 w 203"/>
                  <a:gd name="T15" fmla="*/ 160 h 227"/>
                  <a:gd name="T16" fmla="*/ 26 w 203"/>
                  <a:gd name="T17" fmla="*/ 106 h 227"/>
                  <a:gd name="T18" fmla="*/ 101 w 203"/>
                  <a:gd name="T19" fmla="*/ 88 h 227"/>
                  <a:gd name="T20" fmla="*/ 120 w 203"/>
                  <a:gd name="T21" fmla="*/ 88 h 227"/>
                  <a:gd name="T22" fmla="*/ 120 w 203"/>
                  <a:gd name="T23" fmla="*/ 80 h 227"/>
                  <a:gd name="T24" fmla="*/ 112 w 203"/>
                  <a:gd name="T25" fmla="*/ 57 h 227"/>
                  <a:gd name="T26" fmla="*/ 86 w 203"/>
                  <a:gd name="T27" fmla="*/ 51 h 227"/>
                  <a:gd name="T28" fmla="*/ 61 w 203"/>
                  <a:gd name="T29" fmla="*/ 54 h 227"/>
                  <a:gd name="T30" fmla="*/ 31 w 203"/>
                  <a:gd name="T31" fmla="*/ 62 h 227"/>
                  <a:gd name="T32" fmla="*/ 15 w 203"/>
                  <a:gd name="T33" fmla="*/ 16 h 227"/>
                  <a:gd name="T34" fmla="*/ 56 w 203"/>
                  <a:gd name="T35" fmla="*/ 4 h 227"/>
                  <a:gd name="T36" fmla="*/ 97 w 203"/>
                  <a:gd name="T37" fmla="*/ 0 h 227"/>
                  <a:gd name="T38" fmla="*/ 167 w 203"/>
                  <a:gd name="T39" fmla="*/ 19 h 227"/>
                  <a:gd name="T40" fmla="*/ 189 w 203"/>
                  <a:gd name="T41" fmla="*/ 77 h 227"/>
                  <a:gd name="T42" fmla="*/ 189 w 203"/>
                  <a:gd name="T43" fmla="*/ 154 h 227"/>
                  <a:gd name="T44" fmla="*/ 192 w 203"/>
                  <a:gd name="T45" fmla="*/ 172 h 227"/>
                  <a:gd name="T46" fmla="*/ 107 w 203"/>
                  <a:gd name="T47" fmla="*/ 173 h 227"/>
                  <a:gd name="T48" fmla="*/ 120 w 203"/>
                  <a:gd name="T49" fmla="*/ 160 h 227"/>
                  <a:gd name="T50" fmla="*/ 120 w 203"/>
                  <a:gd name="T51" fmla="*/ 126 h 227"/>
                  <a:gd name="T52" fmla="*/ 108 w 203"/>
                  <a:gd name="T53" fmla="*/ 126 h 227"/>
                  <a:gd name="T54" fmla="*/ 79 w 203"/>
                  <a:gd name="T55" fmla="*/ 133 h 227"/>
                  <a:gd name="T56" fmla="*/ 70 w 203"/>
                  <a:gd name="T57" fmla="*/ 154 h 227"/>
                  <a:gd name="T58" fmla="*/ 76 w 203"/>
                  <a:gd name="T59" fmla="*/ 171 h 227"/>
                  <a:gd name="T60" fmla="*/ 91 w 203"/>
                  <a:gd name="T61" fmla="*/ 177 h 227"/>
                  <a:gd name="T62" fmla="*/ 107 w 203"/>
                  <a:gd name="T63" fmla="*/ 17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3" h="227">
                    <a:moveTo>
                      <a:pt x="192" y="172"/>
                    </a:moveTo>
                    <a:cubicBezTo>
                      <a:pt x="194" y="175"/>
                      <a:pt x="198" y="178"/>
                      <a:pt x="203" y="180"/>
                    </a:cubicBezTo>
                    <a:cubicBezTo>
                      <a:pt x="188" y="226"/>
                      <a:pt x="188" y="226"/>
                      <a:pt x="188" y="226"/>
                    </a:cubicBezTo>
                    <a:cubicBezTo>
                      <a:pt x="175" y="225"/>
                      <a:pt x="164" y="222"/>
                      <a:pt x="155" y="218"/>
                    </a:cubicBezTo>
                    <a:cubicBezTo>
                      <a:pt x="146" y="213"/>
                      <a:pt x="139" y="206"/>
                      <a:pt x="134" y="196"/>
                    </a:cubicBezTo>
                    <a:cubicBezTo>
                      <a:pt x="120" y="217"/>
                      <a:pt x="99" y="227"/>
                      <a:pt x="70" y="227"/>
                    </a:cubicBezTo>
                    <a:cubicBezTo>
                      <a:pt x="48" y="227"/>
                      <a:pt x="32" y="221"/>
                      <a:pt x="19" y="209"/>
                    </a:cubicBezTo>
                    <a:cubicBezTo>
                      <a:pt x="6" y="196"/>
                      <a:pt x="0" y="180"/>
                      <a:pt x="0" y="160"/>
                    </a:cubicBezTo>
                    <a:cubicBezTo>
                      <a:pt x="0" y="137"/>
                      <a:pt x="9" y="119"/>
                      <a:pt x="26" y="106"/>
                    </a:cubicBezTo>
                    <a:cubicBezTo>
                      <a:pt x="43" y="94"/>
                      <a:pt x="68" y="88"/>
                      <a:pt x="101" y="88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20" y="69"/>
                      <a:pt x="117" y="61"/>
                      <a:pt x="112" y="57"/>
                    </a:cubicBezTo>
                    <a:cubicBezTo>
                      <a:pt x="108" y="53"/>
                      <a:pt x="99" y="51"/>
                      <a:pt x="86" y="51"/>
                    </a:cubicBezTo>
                    <a:cubicBezTo>
                      <a:pt x="80" y="51"/>
                      <a:pt x="71" y="52"/>
                      <a:pt x="61" y="54"/>
                    </a:cubicBezTo>
                    <a:cubicBezTo>
                      <a:pt x="51" y="56"/>
                      <a:pt x="41" y="59"/>
                      <a:pt x="31" y="62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8" y="11"/>
                      <a:pt x="42" y="7"/>
                      <a:pt x="56" y="4"/>
                    </a:cubicBezTo>
                    <a:cubicBezTo>
                      <a:pt x="71" y="1"/>
                      <a:pt x="85" y="0"/>
                      <a:pt x="97" y="0"/>
                    </a:cubicBezTo>
                    <a:cubicBezTo>
                      <a:pt x="129" y="0"/>
                      <a:pt x="152" y="6"/>
                      <a:pt x="167" y="19"/>
                    </a:cubicBezTo>
                    <a:cubicBezTo>
                      <a:pt x="182" y="31"/>
                      <a:pt x="189" y="51"/>
                      <a:pt x="189" y="77"/>
                    </a:cubicBezTo>
                    <a:cubicBezTo>
                      <a:pt x="189" y="154"/>
                      <a:pt x="189" y="154"/>
                      <a:pt x="189" y="154"/>
                    </a:cubicBezTo>
                    <a:cubicBezTo>
                      <a:pt x="189" y="162"/>
                      <a:pt x="190" y="168"/>
                      <a:pt x="192" y="172"/>
                    </a:cubicBezTo>
                    <a:close/>
                    <a:moveTo>
                      <a:pt x="107" y="173"/>
                    </a:moveTo>
                    <a:cubicBezTo>
                      <a:pt x="112" y="170"/>
                      <a:pt x="116" y="165"/>
                      <a:pt x="120" y="160"/>
                    </a:cubicBezTo>
                    <a:cubicBezTo>
                      <a:pt x="120" y="126"/>
                      <a:pt x="120" y="126"/>
                      <a:pt x="120" y="126"/>
                    </a:cubicBezTo>
                    <a:cubicBezTo>
                      <a:pt x="108" y="126"/>
                      <a:pt x="108" y="126"/>
                      <a:pt x="108" y="126"/>
                    </a:cubicBezTo>
                    <a:cubicBezTo>
                      <a:pt x="95" y="126"/>
                      <a:pt x="85" y="128"/>
                      <a:pt x="79" y="133"/>
                    </a:cubicBezTo>
                    <a:cubicBezTo>
                      <a:pt x="73" y="137"/>
                      <a:pt x="70" y="144"/>
                      <a:pt x="70" y="154"/>
                    </a:cubicBezTo>
                    <a:cubicBezTo>
                      <a:pt x="70" y="161"/>
                      <a:pt x="72" y="167"/>
                      <a:pt x="76" y="171"/>
                    </a:cubicBezTo>
                    <a:cubicBezTo>
                      <a:pt x="79" y="175"/>
                      <a:pt x="84" y="177"/>
                      <a:pt x="91" y="177"/>
                    </a:cubicBezTo>
                    <a:cubicBezTo>
                      <a:pt x="97" y="177"/>
                      <a:pt x="102" y="176"/>
                      <a:pt x="107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Freeform 44"/>
              <p:cNvSpPr>
                <a:spLocks/>
              </p:cNvSpPr>
              <p:nvPr userDrawn="1"/>
            </p:nvSpPr>
            <p:spPr bwMode="auto">
              <a:xfrm>
                <a:off x="11634788" y="10082213"/>
                <a:ext cx="541338" cy="835025"/>
              </a:xfrm>
              <a:custGeom>
                <a:avLst/>
                <a:gdLst>
                  <a:gd name="T0" fmla="*/ 144 w 144"/>
                  <a:gd name="T1" fmla="*/ 4 h 220"/>
                  <a:gd name="T2" fmla="*/ 133 w 144"/>
                  <a:gd name="T3" fmla="*/ 73 h 220"/>
                  <a:gd name="T4" fmla="*/ 114 w 144"/>
                  <a:gd name="T5" fmla="*/ 70 h 220"/>
                  <a:gd name="T6" fmla="*/ 86 w 144"/>
                  <a:gd name="T7" fmla="*/ 82 h 220"/>
                  <a:gd name="T8" fmla="*/ 72 w 144"/>
                  <a:gd name="T9" fmla="*/ 119 h 220"/>
                  <a:gd name="T10" fmla="*/ 72 w 144"/>
                  <a:gd name="T11" fmla="*/ 220 h 220"/>
                  <a:gd name="T12" fmla="*/ 0 w 144"/>
                  <a:gd name="T13" fmla="*/ 220 h 220"/>
                  <a:gd name="T14" fmla="*/ 0 w 144"/>
                  <a:gd name="T15" fmla="*/ 7 h 220"/>
                  <a:gd name="T16" fmla="*/ 62 w 144"/>
                  <a:gd name="T17" fmla="*/ 7 h 220"/>
                  <a:gd name="T18" fmla="*/ 69 w 144"/>
                  <a:gd name="T19" fmla="*/ 47 h 220"/>
                  <a:gd name="T20" fmla="*/ 90 w 144"/>
                  <a:gd name="T21" fmla="*/ 13 h 220"/>
                  <a:gd name="T22" fmla="*/ 123 w 144"/>
                  <a:gd name="T23" fmla="*/ 0 h 220"/>
                  <a:gd name="T24" fmla="*/ 144 w 144"/>
                  <a:gd name="T25" fmla="*/ 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220">
                    <a:moveTo>
                      <a:pt x="144" y="4"/>
                    </a:moveTo>
                    <a:cubicBezTo>
                      <a:pt x="133" y="73"/>
                      <a:pt x="133" y="73"/>
                      <a:pt x="133" y="73"/>
                    </a:cubicBezTo>
                    <a:cubicBezTo>
                      <a:pt x="126" y="71"/>
                      <a:pt x="119" y="70"/>
                      <a:pt x="114" y="70"/>
                    </a:cubicBezTo>
                    <a:cubicBezTo>
                      <a:pt x="102" y="70"/>
                      <a:pt x="92" y="74"/>
                      <a:pt x="86" y="82"/>
                    </a:cubicBezTo>
                    <a:cubicBezTo>
                      <a:pt x="80" y="90"/>
                      <a:pt x="75" y="102"/>
                      <a:pt x="72" y="119"/>
                    </a:cubicBezTo>
                    <a:cubicBezTo>
                      <a:pt x="72" y="220"/>
                      <a:pt x="72" y="220"/>
                      <a:pt x="72" y="220"/>
                    </a:cubicBezTo>
                    <a:cubicBezTo>
                      <a:pt x="0" y="220"/>
                      <a:pt x="0" y="220"/>
                      <a:pt x="0" y="22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73" y="33"/>
                      <a:pt x="80" y="22"/>
                      <a:pt x="90" y="13"/>
                    </a:cubicBezTo>
                    <a:cubicBezTo>
                      <a:pt x="100" y="5"/>
                      <a:pt x="111" y="0"/>
                      <a:pt x="123" y="0"/>
                    </a:cubicBezTo>
                    <a:cubicBezTo>
                      <a:pt x="130" y="0"/>
                      <a:pt x="137" y="2"/>
                      <a:pt x="14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" name="Freeform 45"/>
              <p:cNvSpPr>
                <a:spLocks noEditPoints="1"/>
              </p:cNvSpPr>
              <p:nvPr userDrawn="1"/>
            </p:nvSpPr>
            <p:spPr bwMode="auto">
              <a:xfrm>
                <a:off x="12161838" y="10082213"/>
                <a:ext cx="768350" cy="860425"/>
              </a:xfrm>
              <a:custGeom>
                <a:avLst/>
                <a:gdLst>
                  <a:gd name="T0" fmla="*/ 202 w 204"/>
                  <a:gd name="T1" fmla="*/ 134 h 227"/>
                  <a:gd name="T2" fmla="*/ 72 w 204"/>
                  <a:gd name="T3" fmla="*/ 134 h 227"/>
                  <a:gd name="T4" fmla="*/ 86 w 204"/>
                  <a:gd name="T5" fmla="*/ 167 h 227"/>
                  <a:gd name="T6" fmla="*/ 117 w 204"/>
                  <a:gd name="T7" fmla="*/ 176 h 227"/>
                  <a:gd name="T8" fmla="*/ 141 w 204"/>
                  <a:gd name="T9" fmla="*/ 172 h 227"/>
                  <a:gd name="T10" fmla="*/ 167 w 204"/>
                  <a:gd name="T11" fmla="*/ 158 h 227"/>
                  <a:gd name="T12" fmla="*/ 196 w 204"/>
                  <a:gd name="T13" fmla="*/ 197 h 227"/>
                  <a:gd name="T14" fmla="*/ 157 w 204"/>
                  <a:gd name="T15" fmla="*/ 219 h 227"/>
                  <a:gd name="T16" fmla="*/ 110 w 204"/>
                  <a:gd name="T17" fmla="*/ 227 h 227"/>
                  <a:gd name="T18" fmla="*/ 28 w 204"/>
                  <a:gd name="T19" fmla="*/ 197 h 227"/>
                  <a:gd name="T20" fmla="*/ 0 w 204"/>
                  <a:gd name="T21" fmla="*/ 114 h 227"/>
                  <a:gd name="T22" fmla="*/ 11 w 204"/>
                  <a:gd name="T23" fmla="*/ 56 h 227"/>
                  <a:gd name="T24" fmla="*/ 46 w 204"/>
                  <a:gd name="T25" fmla="*/ 15 h 227"/>
                  <a:gd name="T26" fmla="*/ 102 w 204"/>
                  <a:gd name="T27" fmla="*/ 0 h 227"/>
                  <a:gd name="T28" fmla="*/ 176 w 204"/>
                  <a:gd name="T29" fmla="*/ 29 h 227"/>
                  <a:gd name="T30" fmla="*/ 204 w 204"/>
                  <a:gd name="T31" fmla="*/ 110 h 227"/>
                  <a:gd name="T32" fmla="*/ 202 w 204"/>
                  <a:gd name="T33" fmla="*/ 134 h 227"/>
                  <a:gd name="T34" fmla="*/ 134 w 204"/>
                  <a:gd name="T35" fmla="*/ 90 h 227"/>
                  <a:gd name="T36" fmla="*/ 126 w 204"/>
                  <a:gd name="T37" fmla="*/ 57 h 227"/>
                  <a:gd name="T38" fmla="*/ 104 w 204"/>
                  <a:gd name="T39" fmla="*/ 46 h 227"/>
                  <a:gd name="T40" fmla="*/ 81 w 204"/>
                  <a:gd name="T41" fmla="*/ 56 h 227"/>
                  <a:gd name="T42" fmla="*/ 72 w 204"/>
                  <a:gd name="T43" fmla="*/ 92 h 227"/>
                  <a:gd name="T44" fmla="*/ 134 w 204"/>
                  <a:gd name="T45" fmla="*/ 92 h 227"/>
                  <a:gd name="T46" fmla="*/ 134 w 204"/>
                  <a:gd name="T47" fmla="*/ 9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7">
                    <a:moveTo>
                      <a:pt x="202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4" y="150"/>
                      <a:pt x="78" y="161"/>
                      <a:pt x="86" y="167"/>
                    </a:cubicBezTo>
                    <a:cubicBezTo>
                      <a:pt x="93" y="173"/>
                      <a:pt x="104" y="176"/>
                      <a:pt x="117" y="176"/>
                    </a:cubicBezTo>
                    <a:cubicBezTo>
                      <a:pt x="125" y="176"/>
                      <a:pt x="133" y="175"/>
                      <a:pt x="141" y="172"/>
                    </a:cubicBezTo>
                    <a:cubicBezTo>
                      <a:pt x="149" y="169"/>
                      <a:pt x="157" y="164"/>
                      <a:pt x="167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4" y="206"/>
                      <a:pt x="172" y="214"/>
                      <a:pt x="157" y="219"/>
                    </a:cubicBezTo>
                    <a:cubicBezTo>
                      <a:pt x="143" y="224"/>
                      <a:pt x="127" y="227"/>
                      <a:pt x="110" y="227"/>
                    </a:cubicBezTo>
                    <a:cubicBezTo>
                      <a:pt x="74" y="227"/>
                      <a:pt x="47" y="217"/>
                      <a:pt x="28" y="197"/>
                    </a:cubicBezTo>
                    <a:cubicBezTo>
                      <a:pt x="9" y="176"/>
                      <a:pt x="0" y="149"/>
                      <a:pt x="0" y="114"/>
                    </a:cubicBezTo>
                    <a:cubicBezTo>
                      <a:pt x="0" y="93"/>
                      <a:pt x="3" y="73"/>
                      <a:pt x="11" y="56"/>
                    </a:cubicBezTo>
                    <a:cubicBezTo>
                      <a:pt x="19" y="39"/>
                      <a:pt x="31" y="25"/>
                      <a:pt x="46" y="15"/>
                    </a:cubicBezTo>
                    <a:cubicBezTo>
                      <a:pt x="62" y="5"/>
                      <a:pt x="80" y="0"/>
                      <a:pt x="102" y="0"/>
                    </a:cubicBezTo>
                    <a:cubicBezTo>
                      <a:pt x="134" y="0"/>
                      <a:pt x="158" y="9"/>
                      <a:pt x="176" y="29"/>
                    </a:cubicBezTo>
                    <a:cubicBezTo>
                      <a:pt x="194" y="48"/>
                      <a:pt x="204" y="75"/>
                      <a:pt x="204" y="110"/>
                    </a:cubicBezTo>
                    <a:cubicBezTo>
                      <a:pt x="204" y="112"/>
                      <a:pt x="203" y="120"/>
                      <a:pt x="202" y="134"/>
                    </a:cubicBezTo>
                    <a:close/>
                    <a:moveTo>
                      <a:pt x="134" y="90"/>
                    </a:moveTo>
                    <a:cubicBezTo>
                      <a:pt x="133" y="76"/>
                      <a:pt x="131" y="65"/>
                      <a:pt x="126" y="57"/>
                    </a:cubicBezTo>
                    <a:cubicBezTo>
                      <a:pt x="122" y="49"/>
                      <a:pt x="114" y="46"/>
                      <a:pt x="104" y="46"/>
                    </a:cubicBezTo>
                    <a:cubicBezTo>
                      <a:pt x="94" y="46"/>
                      <a:pt x="86" y="49"/>
                      <a:pt x="81" y="56"/>
                    </a:cubicBezTo>
                    <a:cubicBezTo>
                      <a:pt x="76" y="63"/>
                      <a:pt x="73" y="75"/>
                      <a:pt x="72" y="92"/>
                    </a:cubicBezTo>
                    <a:cubicBezTo>
                      <a:pt x="134" y="92"/>
                      <a:pt x="134" y="92"/>
                      <a:pt x="134" y="92"/>
                    </a:cubicBezTo>
                    <a:lnTo>
                      <a:pt x="134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Freeform 46"/>
              <p:cNvSpPr>
                <a:spLocks/>
              </p:cNvSpPr>
              <p:nvPr userDrawn="1"/>
            </p:nvSpPr>
            <p:spPr bwMode="auto">
              <a:xfrm>
                <a:off x="13301663" y="9763125"/>
                <a:ext cx="666750" cy="1154113"/>
              </a:xfrm>
              <a:custGeom>
                <a:avLst/>
                <a:gdLst>
                  <a:gd name="T0" fmla="*/ 107 w 177"/>
                  <a:gd name="T1" fmla="*/ 57 h 304"/>
                  <a:gd name="T2" fmla="*/ 101 w 177"/>
                  <a:gd name="T3" fmla="*/ 79 h 304"/>
                  <a:gd name="T4" fmla="*/ 101 w 177"/>
                  <a:gd name="T5" fmla="*/ 91 h 304"/>
                  <a:gd name="T6" fmla="*/ 151 w 177"/>
                  <a:gd name="T7" fmla="*/ 91 h 304"/>
                  <a:gd name="T8" fmla="*/ 143 w 177"/>
                  <a:gd name="T9" fmla="*/ 140 h 304"/>
                  <a:gd name="T10" fmla="*/ 101 w 177"/>
                  <a:gd name="T11" fmla="*/ 140 h 304"/>
                  <a:gd name="T12" fmla="*/ 101 w 177"/>
                  <a:gd name="T13" fmla="*/ 304 h 304"/>
                  <a:gd name="T14" fmla="*/ 30 w 177"/>
                  <a:gd name="T15" fmla="*/ 304 h 304"/>
                  <a:gd name="T16" fmla="*/ 30 w 177"/>
                  <a:gd name="T17" fmla="*/ 140 h 304"/>
                  <a:gd name="T18" fmla="*/ 0 w 177"/>
                  <a:gd name="T19" fmla="*/ 140 h 304"/>
                  <a:gd name="T20" fmla="*/ 0 w 177"/>
                  <a:gd name="T21" fmla="*/ 91 h 304"/>
                  <a:gd name="T22" fmla="*/ 30 w 177"/>
                  <a:gd name="T23" fmla="*/ 91 h 304"/>
                  <a:gd name="T24" fmla="*/ 30 w 177"/>
                  <a:gd name="T25" fmla="*/ 76 h 304"/>
                  <a:gd name="T26" fmla="*/ 52 w 177"/>
                  <a:gd name="T27" fmla="*/ 21 h 304"/>
                  <a:gd name="T28" fmla="*/ 116 w 177"/>
                  <a:gd name="T29" fmla="*/ 0 h 304"/>
                  <a:gd name="T30" fmla="*/ 149 w 177"/>
                  <a:gd name="T31" fmla="*/ 3 h 304"/>
                  <a:gd name="T32" fmla="*/ 177 w 177"/>
                  <a:gd name="T33" fmla="*/ 14 h 304"/>
                  <a:gd name="T34" fmla="*/ 157 w 177"/>
                  <a:gd name="T35" fmla="*/ 59 h 304"/>
                  <a:gd name="T36" fmla="*/ 125 w 177"/>
                  <a:gd name="T37" fmla="*/ 51 h 304"/>
                  <a:gd name="T38" fmla="*/ 107 w 177"/>
                  <a:gd name="T39" fmla="*/ 57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7" h="304">
                    <a:moveTo>
                      <a:pt x="107" y="57"/>
                    </a:moveTo>
                    <a:cubicBezTo>
                      <a:pt x="103" y="62"/>
                      <a:pt x="101" y="69"/>
                      <a:pt x="101" y="79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151" y="91"/>
                      <a:pt x="151" y="91"/>
                      <a:pt x="151" y="91"/>
                    </a:cubicBezTo>
                    <a:cubicBezTo>
                      <a:pt x="143" y="140"/>
                      <a:pt x="143" y="140"/>
                      <a:pt x="143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1" y="304"/>
                      <a:pt x="101" y="304"/>
                      <a:pt x="101" y="304"/>
                    </a:cubicBezTo>
                    <a:cubicBezTo>
                      <a:pt x="30" y="304"/>
                      <a:pt x="30" y="304"/>
                      <a:pt x="30" y="304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53"/>
                      <a:pt x="38" y="35"/>
                      <a:pt x="52" y="21"/>
                    </a:cubicBezTo>
                    <a:cubicBezTo>
                      <a:pt x="67" y="7"/>
                      <a:pt x="88" y="0"/>
                      <a:pt x="116" y="0"/>
                    </a:cubicBezTo>
                    <a:cubicBezTo>
                      <a:pt x="127" y="0"/>
                      <a:pt x="138" y="1"/>
                      <a:pt x="149" y="3"/>
                    </a:cubicBezTo>
                    <a:cubicBezTo>
                      <a:pt x="159" y="6"/>
                      <a:pt x="169" y="9"/>
                      <a:pt x="177" y="14"/>
                    </a:cubicBezTo>
                    <a:cubicBezTo>
                      <a:pt x="157" y="59"/>
                      <a:pt x="157" y="59"/>
                      <a:pt x="157" y="59"/>
                    </a:cubicBezTo>
                    <a:cubicBezTo>
                      <a:pt x="147" y="54"/>
                      <a:pt x="136" y="51"/>
                      <a:pt x="125" y="51"/>
                    </a:cubicBezTo>
                    <a:cubicBezTo>
                      <a:pt x="117" y="51"/>
                      <a:pt x="111" y="53"/>
                      <a:pt x="107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" name="Freeform 47"/>
              <p:cNvSpPr>
                <a:spLocks noEditPoints="1"/>
              </p:cNvSpPr>
              <p:nvPr userDrawn="1"/>
            </p:nvSpPr>
            <p:spPr bwMode="auto">
              <a:xfrm>
                <a:off x="13871575" y="10082213"/>
                <a:ext cx="804863" cy="860425"/>
              </a:xfrm>
              <a:custGeom>
                <a:avLst/>
                <a:gdLst>
                  <a:gd name="T0" fmla="*/ 185 w 214"/>
                  <a:gd name="T1" fmla="*/ 30 h 227"/>
                  <a:gd name="T2" fmla="*/ 214 w 214"/>
                  <a:gd name="T3" fmla="*/ 114 h 227"/>
                  <a:gd name="T4" fmla="*/ 201 w 214"/>
                  <a:gd name="T5" fmla="*/ 174 h 227"/>
                  <a:gd name="T6" fmla="*/ 164 w 214"/>
                  <a:gd name="T7" fmla="*/ 213 h 227"/>
                  <a:gd name="T8" fmla="*/ 107 w 214"/>
                  <a:gd name="T9" fmla="*/ 227 h 227"/>
                  <a:gd name="T10" fmla="*/ 28 w 214"/>
                  <a:gd name="T11" fmla="*/ 197 h 227"/>
                  <a:gd name="T12" fmla="*/ 0 w 214"/>
                  <a:gd name="T13" fmla="*/ 113 h 227"/>
                  <a:gd name="T14" fmla="*/ 13 w 214"/>
                  <a:gd name="T15" fmla="*/ 53 h 227"/>
                  <a:gd name="T16" fmla="*/ 50 w 214"/>
                  <a:gd name="T17" fmla="*/ 14 h 227"/>
                  <a:gd name="T18" fmla="*/ 107 w 214"/>
                  <a:gd name="T19" fmla="*/ 0 h 227"/>
                  <a:gd name="T20" fmla="*/ 185 w 214"/>
                  <a:gd name="T21" fmla="*/ 30 h 227"/>
                  <a:gd name="T22" fmla="*/ 81 w 214"/>
                  <a:gd name="T23" fmla="*/ 66 h 227"/>
                  <a:gd name="T24" fmla="*/ 73 w 214"/>
                  <a:gd name="T25" fmla="*/ 113 h 227"/>
                  <a:gd name="T26" fmla="*/ 81 w 214"/>
                  <a:gd name="T27" fmla="*/ 161 h 227"/>
                  <a:gd name="T28" fmla="*/ 107 w 214"/>
                  <a:gd name="T29" fmla="*/ 176 h 227"/>
                  <a:gd name="T30" fmla="*/ 132 w 214"/>
                  <a:gd name="T31" fmla="*/ 161 h 227"/>
                  <a:gd name="T32" fmla="*/ 140 w 214"/>
                  <a:gd name="T33" fmla="*/ 114 h 227"/>
                  <a:gd name="T34" fmla="*/ 132 w 214"/>
                  <a:gd name="T35" fmla="*/ 66 h 227"/>
                  <a:gd name="T36" fmla="*/ 107 w 214"/>
                  <a:gd name="T37" fmla="*/ 51 h 227"/>
                  <a:gd name="T38" fmla="*/ 81 w 214"/>
                  <a:gd name="T39" fmla="*/ 6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4" h="227">
                    <a:moveTo>
                      <a:pt x="185" y="30"/>
                    </a:moveTo>
                    <a:cubicBezTo>
                      <a:pt x="204" y="50"/>
                      <a:pt x="214" y="78"/>
                      <a:pt x="214" y="114"/>
                    </a:cubicBezTo>
                    <a:cubicBezTo>
                      <a:pt x="214" y="137"/>
                      <a:pt x="209" y="157"/>
                      <a:pt x="201" y="174"/>
                    </a:cubicBezTo>
                    <a:cubicBezTo>
                      <a:pt x="192" y="191"/>
                      <a:pt x="180" y="204"/>
                      <a:pt x="164" y="213"/>
                    </a:cubicBezTo>
                    <a:cubicBezTo>
                      <a:pt x="148" y="223"/>
                      <a:pt x="129" y="227"/>
                      <a:pt x="107" y="227"/>
                    </a:cubicBezTo>
                    <a:cubicBezTo>
                      <a:pt x="73" y="227"/>
                      <a:pt x="47" y="217"/>
                      <a:pt x="28" y="197"/>
                    </a:cubicBezTo>
                    <a:cubicBezTo>
                      <a:pt x="9" y="177"/>
                      <a:pt x="0" y="149"/>
                      <a:pt x="0" y="113"/>
                    </a:cubicBezTo>
                    <a:cubicBezTo>
                      <a:pt x="0" y="90"/>
                      <a:pt x="4" y="70"/>
                      <a:pt x="13" y="53"/>
                    </a:cubicBezTo>
                    <a:cubicBezTo>
                      <a:pt x="21" y="36"/>
                      <a:pt x="34" y="23"/>
                      <a:pt x="50" y="14"/>
                    </a:cubicBezTo>
                    <a:cubicBezTo>
                      <a:pt x="66" y="4"/>
                      <a:pt x="85" y="0"/>
                      <a:pt x="107" y="0"/>
                    </a:cubicBezTo>
                    <a:cubicBezTo>
                      <a:pt x="140" y="0"/>
                      <a:pt x="166" y="10"/>
                      <a:pt x="185" y="30"/>
                    </a:cubicBezTo>
                    <a:close/>
                    <a:moveTo>
                      <a:pt x="81" y="66"/>
                    </a:moveTo>
                    <a:cubicBezTo>
                      <a:pt x="76" y="76"/>
                      <a:pt x="73" y="92"/>
                      <a:pt x="73" y="113"/>
                    </a:cubicBezTo>
                    <a:cubicBezTo>
                      <a:pt x="73" y="135"/>
                      <a:pt x="76" y="151"/>
                      <a:pt x="81" y="161"/>
                    </a:cubicBezTo>
                    <a:cubicBezTo>
                      <a:pt x="87" y="171"/>
                      <a:pt x="95" y="176"/>
                      <a:pt x="107" y="176"/>
                    </a:cubicBezTo>
                    <a:cubicBezTo>
                      <a:pt x="118" y="176"/>
                      <a:pt x="127" y="171"/>
                      <a:pt x="132" y="161"/>
                    </a:cubicBezTo>
                    <a:cubicBezTo>
                      <a:pt x="138" y="151"/>
                      <a:pt x="140" y="135"/>
                      <a:pt x="140" y="114"/>
                    </a:cubicBezTo>
                    <a:cubicBezTo>
                      <a:pt x="140" y="92"/>
                      <a:pt x="138" y="76"/>
                      <a:pt x="132" y="66"/>
                    </a:cubicBezTo>
                    <a:cubicBezTo>
                      <a:pt x="127" y="56"/>
                      <a:pt x="118" y="51"/>
                      <a:pt x="107" y="51"/>
                    </a:cubicBezTo>
                    <a:cubicBezTo>
                      <a:pt x="95" y="51"/>
                      <a:pt x="87" y="56"/>
                      <a:pt x="8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Freeform 48"/>
              <p:cNvSpPr>
                <a:spLocks/>
              </p:cNvSpPr>
              <p:nvPr userDrawn="1"/>
            </p:nvSpPr>
            <p:spPr bwMode="auto">
              <a:xfrm>
                <a:off x="14789150" y="10082213"/>
                <a:ext cx="542925" cy="835025"/>
              </a:xfrm>
              <a:custGeom>
                <a:avLst/>
                <a:gdLst>
                  <a:gd name="T0" fmla="*/ 144 w 144"/>
                  <a:gd name="T1" fmla="*/ 4 h 220"/>
                  <a:gd name="T2" fmla="*/ 133 w 144"/>
                  <a:gd name="T3" fmla="*/ 73 h 220"/>
                  <a:gd name="T4" fmla="*/ 114 w 144"/>
                  <a:gd name="T5" fmla="*/ 70 h 220"/>
                  <a:gd name="T6" fmla="*/ 86 w 144"/>
                  <a:gd name="T7" fmla="*/ 82 h 220"/>
                  <a:gd name="T8" fmla="*/ 72 w 144"/>
                  <a:gd name="T9" fmla="*/ 119 h 220"/>
                  <a:gd name="T10" fmla="*/ 72 w 144"/>
                  <a:gd name="T11" fmla="*/ 220 h 220"/>
                  <a:gd name="T12" fmla="*/ 0 w 144"/>
                  <a:gd name="T13" fmla="*/ 220 h 220"/>
                  <a:gd name="T14" fmla="*/ 0 w 144"/>
                  <a:gd name="T15" fmla="*/ 7 h 220"/>
                  <a:gd name="T16" fmla="*/ 62 w 144"/>
                  <a:gd name="T17" fmla="*/ 7 h 220"/>
                  <a:gd name="T18" fmla="*/ 69 w 144"/>
                  <a:gd name="T19" fmla="*/ 47 h 220"/>
                  <a:gd name="T20" fmla="*/ 90 w 144"/>
                  <a:gd name="T21" fmla="*/ 13 h 220"/>
                  <a:gd name="T22" fmla="*/ 123 w 144"/>
                  <a:gd name="T23" fmla="*/ 0 h 220"/>
                  <a:gd name="T24" fmla="*/ 144 w 144"/>
                  <a:gd name="T25" fmla="*/ 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220">
                    <a:moveTo>
                      <a:pt x="144" y="4"/>
                    </a:moveTo>
                    <a:cubicBezTo>
                      <a:pt x="133" y="73"/>
                      <a:pt x="133" y="73"/>
                      <a:pt x="133" y="73"/>
                    </a:cubicBezTo>
                    <a:cubicBezTo>
                      <a:pt x="126" y="71"/>
                      <a:pt x="119" y="70"/>
                      <a:pt x="114" y="70"/>
                    </a:cubicBezTo>
                    <a:cubicBezTo>
                      <a:pt x="102" y="70"/>
                      <a:pt x="92" y="74"/>
                      <a:pt x="86" y="82"/>
                    </a:cubicBezTo>
                    <a:cubicBezTo>
                      <a:pt x="80" y="90"/>
                      <a:pt x="75" y="102"/>
                      <a:pt x="72" y="119"/>
                    </a:cubicBezTo>
                    <a:cubicBezTo>
                      <a:pt x="72" y="220"/>
                      <a:pt x="72" y="220"/>
                      <a:pt x="72" y="220"/>
                    </a:cubicBezTo>
                    <a:cubicBezTo>
                      <a:pt x="0" y="220"/>
                      <a:pt x="0" y="220"/>
                      <a:pt x="0" y="22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73" y="33"/>
                      <a:pt x="80" y="22"/>
                      <a:pt x="90" y="13"/>
                    </a:cubicBezTo>
                    <a:cubicBezTo>
                      <a:pt x="100" y="5"/>
                      <a:pt x="111" y="0"/>
                      <a:pt x="123" y="0"/>
                    </a:cubicBezTo>
                    <a:cubicBezTo>
                      <a:pt x="130" y="0"/>
                      <a:pt x="137" y="2"/>
                      <a:pt x="14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1435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ople in 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g object 16">
            <a:extLst>
              <a:ext uri="{FF2B5EF4-FFF2-40B4-BE49-F238E27FC236}">
                <a16:creationId xmlns:a16="http://schemas.microsoft.com/office/drawing/2014/main" id="{A44D8E12-C1D4-B945-6E6F-A8CE556E0402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AE25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17">
            <a:extLst>
              <a:ext uri="{FF2B5EF4-FFF2-40B4-BE49-F238E27FC236}">
                <a16:creationId xmlns:a16="http://schemas.microsoft.com/office/drawing/2014/main" id="{99F9448C-DC03-DA42-A39E-F7C231F840BE}"/>
              </a:ext>
            </a:extLst>
          </p:cNvPr>
          <p:cNvSpPr/>
          <p:nvPr userDrawn="1"/>
        </p:nvSpPr>
        <p:spPr>
          <a:xfrm>
            <a:off x="0" y="841306"/>
            <a:ext cx="15119985" cy="7654925"/>
          </a:xfrm>
          <a:custGeom>
            <a:avLst/>
            <a:gdLst/>
            <a:ahLst/>
            <a:cxnLst/>
            <a:rect l="l" t="t" r="r" b="b"/>
            <a:pathLst>
              <a:path w="15119985" h="7654925">
                <a:moveTo>
                  <a:pt x="15119985" y="0"/>
                </a:moveTo>
                <a:lnTo>
                  <a:pt x="1933577" y="0"/>
                </a:lnTo>
                <a:lnTo>
                  <a:pt x="1884992" y="562"/>
                </a:lnTo>
                <a:lnTo>
                  <a:pt x="1836684" y="2240"/>
                </a:lnTo>
                <a:lnTo>
                  <a:pt x="1788663" y="5021"/>
                </a:lnTo>
                <a:lnTo>
                  <a:pt x="1740944" y="8895"/>
                </a:lnTo>
                <a:lnTo>
                  <a:pt x="1693537" y="13847"/>
                </a:lnTo>
                <a:lnTo>
                  <a:pt x="1646456" y="19865"/>
                </a:lnTo>
                <a:lnTo>
                  <a:pt x="1599712" y="26938"/>
                </a:lnTo>
                <a:lnTo>
                  <a:pt x="1553318" y="35053"/>
                </a:lnTo>
                <a:lnTo>
                  <a:pt x="1507287" y="44197"/>
                </a:lnTo>
                <a:lnTo>
                  <a:pt x="1461631" y="54358"/>
                </a:lnTo>
                <a:lnTo>
                  <a:pt x="1416362" y="65525"/>
                </a:lnTo>
                <a:lnTo>
                  <a:pt x="1371492" y="77683"/>
                </a:lnTo>
                <a:lnTo>
                  <a:pt x="1327034" y="90822"/>
                </a:lnTo>
                <a:lnTo>
                  <a:pt x="1283000" y="104929"/>
                </a:lnTo>
                <a:lnTo>
                  <a:pt x="1239403" y="119991"/>
                </a:lnTo>
                <a:lnTo>
                  <a:pt x="1196255" y="135996"/>
                </a:lnTo>
                <a:lnTo>
                  <a:pt x="1153568" y="152931"/>
                </a:lnTo>
                <a:lnTo>
                  <a:pt x="1111354" y="170786"/>
                </a:lnTo>
                <a:lnTo>
                  <a:pt x="1069627" y="189546"/>
                </a:lnTo>
                <a:lnTo>
                  <a:pt x="1028398" y="209200"/>
                </a:lnTo>
                <a:lnTo>
                  <a:pt x="987679" y="229735"/>
                </a:lnTo>
                <a:lnTo>
                  <a:pt x="947484" y="251139"/>
                </a:lnTo>
                <a:lnTo>
                  <a:pt x="907823" y="273399"/>
                </a:lnTo>
                <a:lnTo>
                  <a:pt x="868711" y="296504"/>
                </a:lnTo>
                <a:lnTo>
                  <a:pt x="830159" y="320441"/>
                </a:lnTo>
                <a:lnTo>
                  <a:pt x="792179" y="345197"/>
                </a:lnTo>
                <a:lnTo>
                  <a:pt x="754784" y="370761"/>
                </a:lnTo>
                <a:lnTo>
                  <a:pt x="717986" y="397119"/>
                </a:lnTo>
                <a:lnTo>
                  <a:pt x="681798" y="424260"/>
                </a:lnTo>
                <a:lnTo>
                  <a:pt x="646231" y="452171"/>
                </a:lnTo>
                <a:lnTo>
                  <a:pt x="611299" y="480839"/>
                </a:lnTo>
                <a:lnTo>
                  <a:pt x="577013" y="510253"/>
                </a:lnTo>
                <a:lnTo>
                  <a:pt x="543386" y="540401"/>
                </a:lnTo>
                <a:lnTo>
                  <a:pt x="510431" y="571268"/>
                </a:lnTo>
                <a:lnTo>
                  <a:pt x="478159" y="602845"/>
                </a:lnTo>
                <a:lnTo>
                  <a:pt x="446583" y="635117"/>
                </a:lnTo>
                <a:lnTo>
                  <a:pt x="415715" y="668073"/>
                </a:lnTo>
                <a:lnTo>
                  <a:pt x="385568" y="701700"/>
                </a:lnTo>
                <a:lnTo>
                  <a:pt x="356154" y="735986"/>
                </a:lnTo>
                <a:lnTo>
                  <a:pt x="327486" y="770919"/>
                </a:lnTo>
                <a:lnTo>
                  <a:pt x="299575" y="806486"/>
                </a:lnTo>
                <a:lnTo>
                  <a:pt x="272434" y="842675"/>
                </a:lnTo>
                <a:lnTo>
                  <a:pt x="246076" y="879473"/>
                </a:lnTo>
                <a:lnTo>
                  <a:pt x="220512" y="916869"/>
                </a:lnTo>
                <a:lnTo>
                  <a:pt x="195756" y="954849"/>
                </a:lnTo>
                <a:lnTo>
                  <a:pt x="171819" y="993402"/>
                </a:lnTo>
                <a:lnTo>
                  <a:pt x="148715" y="1032515"/>
                </a:lnTo>
                <a:lnTo>
                  <a:pt x="126454" y="1072176"/>
                </a:lnTo>
                <a:lnTo>
                  <a:pt x="105050" y="1112373"/>
                </a:lnTo>
                <a:lnTo>
                  <a:pt x="84515" y="1153092"/>
                </a:lnTo>
                <a:lnTo>
                  <a:pt x="64861" y="1194322"/>
                </a:lnTo>
                <a:lnTo>
                  <a:pt x="46101" y="1236050"/>
                </a:lnTo>
                <a:lnTo>
                  <a:pt x="28247" y="1278265"/>
                </a:lnTo>
                <a:lnTo>
                  <a:pt x="11311" y="1320953"/>
                </a:lnTo>
                <a:lnTo>
                  <a:pt x="0" y="1351448"/>
                </a:lnTo>
                <a:lnTo>
                  <a:pt x="0" y="7654688"/>
                </a:lnTo>
                <a:lnTo>
                  <a:pt x="15119985" y="7654688"/>
                </a:lnTo>
                <a:lnTo>
                  <a:pt x="15119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BC63C7A8-E298-027D-C397-BA2549D04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450" y="1474181"/>
            <a:ext cx="6172200" cy="11285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420"/>
              </a:lnSpc>
              <a:buNone/>
              <a:defRPr sz="4400" b="1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Smaller headline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1049149" y="7656512"/>
            <a:ext cx="3084701" cy="249238"/>
            <a:chOff x="-133350" y="485775"/>
            <a:chExt cx="9863138" cy="796926"/>
          </a:xfrm>
          <a:solidFill>
            <a:srgbClr val="005EB8"/>
          </a:solidFill>
        </p:grpSpPr>
        <p:sp>
          <p:nvSpPr>
            <p:cNvPr id="34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5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6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7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8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39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0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1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2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3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4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5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6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7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8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49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0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1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2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3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  <p:sp>
          <p:nvSpPr>
            <p:cNvPr id="54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5EB8"/>
                </a:solidFill>
              </a:endParaRPr>
            </a:p>
          </p:txBody>
        </p:sp>
      </p:grpSp>
      <p:grpSp>
        <p:nvGrpSpPr>
          <p:cNvPr id="2" name="Group 1"/>
          <p:cNvGrpSpPr/>
          <p:nvPr userDrawn="1"/>
        </p:nvGrpSpPr>
        <p:grpSpPr>
          <a:xfrm>
            <a:off x="8858250" y="7471952"/>
            <a:ext cx="5610322" cy="532744"/>
            <a:chOff x="8858250" y="7471952"/>
            <a:chExt cx="5610322" cy="532744"/>
          </a:xfrm>
        </p:grpSpPr>
        <p:sp>
          <p:nvSpPr>
            <p:cNvPr id="109" name="Freeform 82"/>
            <p:cNvSpPr>
              <a:spLocks/>
            </p:cNvSpPr>
            <p:nvPr userDrawn="1"/>
          </p:nvSpPr>
          <p:spPr bwMode="auto">
            <a:xfrm>
              <a:off x="9608732" y="7471952"/>
              <a:ext cx="1454561" cy="532744"/>
            </a:xfrm>
            <a:custGeom>
              <a:avLst/>
              <a:gdLst>
                <a:gd name="T0" fmla="*/ 1350 w 1372"/>
                <a:gd name="T1" fmla="*/ 0 h 501"/>
                <a:gd name="T2" fmla="*/ 178 w 1372"/>
                <a:gd name="T3" fmla="*/ 0 h 501"/>
                <a:gd name="T4" fmla="*/ 0 w 1372"/>
                <a:gd name="T5" fmla="*/ 178 h 501"/>
                <a:gd name="T6" fmla="*/ 0 w 1372"/>
                <a:gd name="T7" fmla="*/ 423 h 501"/>
                <a:gd name="T8" fmla="*/ 78 w 1372"/>
                <a:gd name="T9" fmla="*/ 501 h 501"/>
                <a:gd name="T10" fmla="*/ 1194 w 1372"/>
                <a:gd name="T11" fmla="*/ 501 h 501"/>
                <a:gd name="T12" fmla="*/ 1372 w 1372"/>
                <a:gd name="T13" fmla="*/ 323 h 501"/>
                <a:gd name="T14" fmla="*/ 1372 w 1372"/>
                <a:gd name="T15" fmla="*/ 22 h 501"/>
                <a:gd name="T16" fmla="*/ 1350 w 1372"/>
                <a:gd name="T17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2" h="501">
                  <a:moveTo>
                    <a:pt x="1350" y="0"/>
                  </a:moveTo>
                  <a:cubicBezTo>
                    <a:pt x="178" y="0"/>
                    <a:pt x="178" y="0"/>
                    <a:pt x="178" y="0"/>
                  </a:cubicBezTo>
                  <a:cubicBezTo>
                    <a:pt x="178" y="0"/>
                    <a:pt x="0" y="0"/>
                    <a:pt x="0" y="178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423"/>
                    <a:pt x="0" y="501"/>
                    <a:pt x="78" y="501"/>
                  </a:cubicBezTo>
                  <a:cubicBezTo>
                    <a:pt x="1194" y="501"/>
                    <a:pt x="1194" y="501"/>
                    <a:pt x="1194" y="501"/>
                  </a:cubicBezTo>
                  <a:cubicBezTo>
                    <a:pt x="1194" y="501"/>
                    <a:pt x="1372" y="501"/>
                    <a:pt x="1372" y="323"/>
                  </a:cubicBezTo>
                  <a:cubicBezTo>
                    <a:pt x="1372" y="22"/>
                    <a:pt x="1372" y="22"/>
                    <a:pt x="1372" y="22"/>
                  </a:cubicBezTo>
                  <a:cubicBezTo>
                    <a:pt x="1372" y="22"/>
                    <a:pt x="1372" y="0"/>
                    <a:pt x="1350" y="0"/>
                  </a:cubicBezTo>
                  <a:close/>
                </a:path>
              </a:pathLst>
            </a:custGeom>
            <a:solidFill>
              <a:srgbClr val="ED8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14" name="Group 113"/>
            <p:cNvGrpSpPr/>
            <p:nvPr userDrawn="1"/>
          </p:nvGrpSpPr>
          <p:grpSpPr>
            <a:xfrm>
              <a:off x="9683245" y="7540664"/>
              <a:ext cx="1316690" cy="419860"/>
              <a:chOff x="515938" y="3544888"/>
              <a:chExt cx="4684712" cy="1493838"/>
            </a:xfrm>
          </p:grpSpPr>
          <p:sp>
            <p:nvSpPr>
              <p:cNvPr id="163" name="Freeform 59"/>
              <p:cNvSpPr>
                <a:spLocks noEditPoints="1"/>
              </p:cNvSpPr>
              <p:nvPr userDrawn="1"/>
            </p:nvSpPr>
            <p:spPr bwMode="auto">
              <a:xfrm>
                <a:off x="515938" y="3862388"/>
                <a:ext cx="776288" cy="1176338"/>
              </a:xfrm>
              <a:custGeom>
                <a:avLst/>
                <a:gdLst>
                  <a:gd name="T0" fmla="*/ 186 w 206"/>
                  <a:gd name="T1" fmla="*/ 30 h 310"/>
                  <a:gd name="T2" fmla="*/ 206 w 206"/>
                  <a:gd name="T3" fmla="*/ 113 h 310"/>
                  <a:gd name="T4" fmla="*/ 196 w 206"/>
                  <a:gd name="T5" fmla="*/ 172 h 310"/>
                  <a:gd name="T6" fmla="*/ 166 w 206"/>
                  <a:gd name="T7" fmla="*/ 213 h 310"/>
                  <a:gd name="T8" fmla="*/ 122 w 206"/>
                  <a:gd name="T9" fmla="*/ 228 h 310"/>
                  <a:gd name="T10" fmla="*/ 71 w 206"/>
                  <a:gd name="T11" fmla="*/ 206 h 310"/>
                  <a:gd name="T12" fmla="*/ 71 w 206"/>
                  <a:gd name="T13" fmla="*/ 303 h 310"/>
                  <a:gd name="T14" fmla="*/ 0 w 206"/>
                  <a:gd name="T15" fmla="*/ 310 h 310"/>
                  <a:gd name="T16" fmla="*/ 0 w 206"/>
                  <a:gd name="T17" fmla="*/ 7 h 310"/>
                  <a:gd name="T18" fmla="*/ 63 w 206"/>
                  <a:gd name="T19" fmla="*/ 7 h 310"/>
                  <a:gd name="T20" fmla="*/ 66 w 206"/>
                  <a:gd name="T21" fmla="*/ 30 h 310"/>
                  <a:gd name="T22" fmla="*/ 94 w 206"/>
                  <a:gd name="T23" fmla="*/ 7 h 310"/>
                  <a:gd name="T24" fmla="*/ 126 w 206"/>
                  <a:gd name="T25" fmla="*/ 0 h 310"/>
                  <a:gd name="T26" fmla="*/ 186 w 206"/>
                  <a:gd name="T27" fmla="*/ 30 h 310"/>
                  <a:gd name="T28" fmla="*/ 133 w 206"/>
                  <a:gd name="T29" fmla="*/ 114 h 310"/>
                  <a:gd name="T30" fmla="*/ 125 w 206"/>
                  <a:gd name="T31" fmla="*/ 65 h 310"/>
                  <a:gd name="T32" fmla="*/ 103 w 206"/>
                  <a:gd name="T33" fmla="*/ 52 h 310"/>
                  <a:gd name="T34" fmla="*/ 71 w 206"/>
                  <a:gd name="T35" fmla="*/ 74 h 310"/>
                  <a:gd name="T36" fmla="*/ 71 w 206"/>
                  <a:gd name="T37" fmla="*/ 160 h 310"/>
                  <a:gd name="T38" fmla="*/ 83 w 206"/>
                  <a:gd name="T39" fmla="*/ 173 h 310"/>
                  <a:gd name="T40" fmla="*/ 99 w 206"/>
                  <a:gd name="T41" fmla="*/ 177 h 310"/>
                  <a:gd name="T42" fmla="*/ 133 w 206"/>
                  <a:gd name="T43" fmla="*/ 114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6" h="310">
                    <a:moveTo>
                      <a:pt x="186" y="30"/>
                    </a:moveTo>
                    <a:cubicBezTo>
                      <a:pt x="200" y="50"/>
                      <a:pt x="206" y="78"/>
                      <a:pt x="206" y="113"/>
                    </a:cubicBezTo>
                    <a:cubicBezTo>
                      <a:pt x="206" y="135"/>
                      <a:pt x="203" y="155"/>
                      <a:pt x="196" y="172"/>
                    </a:cubicBezTo>
                    <a:cubicBezTo>
                      <a:pt x="189" y="190"/>
                      <a:pt x="179" y="203"/>
                      <a:pt x="166" y="213"/>
                    </a:cubicBezTo>
                    <a:cubicBezTo>
                      <a:pt x="153" y="223"/>
                      <a:pt x="138" y="228"/>
                      <a:pt x="122" y="228"/>
                    </a:cubicBezTo>
                    <a:cubicBezTo>
                      <a:pt x="101" y="228"/>
                      <a:pt x="84" y="221"/>
                      <a:pt x="71" y="206"/>
                    </a:cubicBezTo>
                    <a:cubicBezTo>
                      <a:pt x="71" y="303"/>
                      <a:pt x="71" y="303"/>
                      <a:pt x="71" y="303"/>
                    </a:cubicBezTo>
                    <a:cubicBezTo>
                      <a:pt x="0" y="310"/>
                      <a:pt x="0" y="310"/>
                      <a:pt x="0" y="3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6" y="30"/>
                      <a:pt x="66" y="30"/>
                      <a:pt x="66" y="30"/>
                    </a:cubicBezTo>
                    <a:cubicBezTo>
                      <a:pt x="74" y="19"/>
                      <a:pt x="84" y="12"/>
                      <a:pt x="94" y="7"/>
                    </a:cubicBezTo>
                    <a:cubicBezTo>
                      <a:pt x="105" y="3"/>
                      <a:pt x="115" y="0"/>
                      <a:pt x="126" y="0"/>
                    </a:cubicBezTo>
                    <a:cubicBezTo>
                      <a:pt x="153" y="0"/>
                      <a:pt x="173" y="10"/>
                      <a:pt x="186" y="30"/>
                    </a:cubicBezTo>
                    <a:close/>
                    <a:moveTo>
                      <a:pt x="133" y="114"/>
                    </a:moveTo>
                    <a:cubicBezTo>
                      <a:pt x="133" y="90"/>
                      <a:pt x="130" y="73"/>
                      <a:pt x="125" y="65"/>
                    </a:cubicBezTo>
                    <a:cubicBezTo>
                      <a:pt x="120" y="56"/>
                      <a:pt x="113" y="52"/>
                      <a:pt x="103" y="52"/>
                    </a:cubicBezTo>
                    <a:cubicBezTo>
                      <a:pt x="90" y="52"/>
                      <a:pt x="80" y="59"/>
                      <a:pt x="71" y="74"/>
                    </a:cubicBezTo>
                    <a:cubicBezTo>
                      <a:pt x="71" y="160"/>
                      <a:pt x="71" y="160"/>
                      <a:pt x="71" y="160"/>
                    </a:cubicBezTo>
                    <a:cubicBezTo>
                      <a:pt x="75" y="166"/>
                      <a:pt x="79" y="170"/>
                      <a:pt x="83" y="173"/>
                    </a:cubicBezTo>
                    <a:cubicBezTo>
                      <a:pt x="88" y="175"/>
                      <a:pt x="93" y="177"/>
                      <a:pt x="99" y="177"/>
                    </a:cubicBezTo>
                    <a:cubicBezTo>
                      <a:pt x="121" y="177"/>
                      <a:pt x="133" y="156"/>
                      <a:pt x="133" y="1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" name="Freeform 60"/>
              <p:cNvSpPr>
                <a:spLocks noEditPoints="1"/>
              </p:cNvSpPr>
              <p:nvPr userDrawn="1"/>
            </p:nvSpPr>
            <p:spPr bwMode="auto">
              <a:xfrm>
                <a:off x="1374775" y="3862388"/>
                <a:ext cx="768350" cy="865188"/>
              </a:xfrm>
              <a:custGeom>
                <a:avLst/>
                <a:gdLst>
                  <a:gd name="T0" fmla="*/ 203 w 204"/>
                  <a:gd name="T1" fmla="*/ 135 h 228"/>
                  <a:gd name="T2" fmla="*/ 72 w 204"/>
                  <a:gd name="T3" fmla="*/ 135 h 228"/>
                  <a:gd name="T4" fmla="*/ 86 w 204"/>
                  <a:gd name="T5" fmla="*/ 168 h 228"/>
                  <a:gd name="T6" fmla="*/ 118 w 204"/>
                  <a:gd name="T7" fmla="*/ 177 h 228"/>
                  <a:gd name="T8" fmla="*/ 141 w 204"/>
                  <a:gd name="T9" fmla="*/ 172 h 228"/>
                  <a:gd name="T10" fmla="*/ 167 w 204"/>
                  <a:gd name="T11" fmla="*/ 158 h 228"/>
                  <a:gd name="T12" fmla="*/ 196 w 204"/>
                  <a:gd name="T13" fmla="*/ 197 h 228"/>
                  <a:gd name="T14" fmla="*/ 158 w 204"/>
                  <a:gd name="T15" fmla="*/ 220 h 228"/>
                  <a:gd name="T16" fmla="*/ 111 w 204"/>
                  <a:gd name="T17" fmla="*/ 228 h 228"/>
                  <a:gd name="T18" fmla="*/ 28 w 204"/>
                  <a:gd name="T19" fmla="*/ 197 h 228"/>
                  <a:gd name="T20" fmla="*/ 0 w 204"/>
                  <a:gd name="T21" fmla="*/ 115 h 228"/>
                  <a:gd name="T22" fmla="*/ 12 w 204"/>
                  <a:gd name="T23" fmla="*/ 57 h 228"/>
                  <a:gd name="T24" fmla="*/ 47 w 204"/>
                  <a:gd name="T25" fmla="*/ 15 h 228"/>
                  <a:gd name="T26" fmla="*/ 103 w 204"/>
                  <a:gd name="T27" fmla="*/ 0 h 228"/>
                  <a:gd name="T28" fmla="*/ 177 w 204"/>
                  <a:gd name="T29" fmla="*/ 29 h 228"/>
                  <a:gd name="T30" fmla="*/ 204 w 204"/>
                  <a:gd name="T31" fmla="*/ 111 h 228"/>
                  <a:gd name="T32" fmla="*/ 203 w 204"/>
                  <a:gd name="T33" fmla="*/ 135 h 228"/>
                  <a:gd name="T34" fmla="*/ 134 w 204"/>
                  <a:gd name="T35" fmla="*/ 91 h 228"/>
                  <a:gd name="T36" fmla="*/ 127 w 204"/>
                  <a:gd name="T37" fmla="*/ 58 h 228"/>
                  <a:gd name="T38" fmla="*/ 104 w 204"/>
                  <a:gd name="T39" fmla="*/ 46 h 228"/>
                  <a:gd name="T40" fmla="*/ 82 w 204"/>
                  <a:gd name="T41" fmla="*/ 57 h 228"/>
                  <a:gd name="T42" fmla="*/ 72 w 204"/>
                  <a:gd name="T43" fmla="*/ 93 h 228"/>
                  <a:gd name="T44" fmla="*/ 134 w 204"/>
                  <a:gd name="T45" fmla="*/ 93 h 228"/>
                  <a:gd name="T46" fmla="*/ 134 w 204"/>
                  <a:gd name="T47" fmla="*/ 91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8">
                    <a:moveTo>
                      <a:pt x="203" y="135"/>
                    </a:move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51"/>
                      <a:pt x="79" y="162"/>
                      <a:pt x="86" y="168"/>
                    </a:cubicBezTo>
                    <a:cubicBezTo>
                      <a:pt x="94" y="174"/>
                      <a:pt x="104" y="177"/>
                      <a:pt x="118" y="177"/>
                    </a:cubicBezTo>
                    <a:cubicBezTo>
                      <a:pt x="126" y="177"/>
                      <a:pt x="134" y="175"/>
                      <a:pt x="141" y="172"/>
                    </a:cubicBezTo>
                    <a:cubicBezTo>
                      <a:pt x="149" y="169"/>
                      <a:pt x="158" y="165"/>
                      <a:pt x="167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5" y="207"/>
                      <a:pt x="172" y="214"/>
                      <a:pt x="158" y="220"/>
                    </a:cubicBezTo>
                    <a:cubicBezTo>
                      <a:pt x="143" y="225"/>
                      <a:pt x="128" y="228"/>
                      <a:pt x="111" y="228"/>
                    </a:cubicBezTo>
                    <a:cubicBezTo>
                      <a:pt x="75" y="228"/>
                      <a:pt x="47" y="218"/>
                      <a:pt x="28" y="197"/>
                    </a:cubicBezTo>
                    <a:cubicBezTo>
                      <a:pt x="9" y="177"/>
                      <a:pt x="0" y="149"/>
                      <a:pt x="0" y="115"/>
                    </a:cubicBezTo>
                    <a:cubicBezTo>
                      <a:pt x="0" y="93"/>
                      <a:pt x="4" y="74"/>
                      <a:pt x="12" y="57"/>
                    </a:cubicBezTo>
                    <a:cubicBezTo>
                      <a:pt x="20" y="39"/>
                      <a:pt x="31" y="26"/>
                      <a:pt x="47" y="15"/>
                    </a:cubicBezTo>
                    <a:cubicBezTo>
                      <a:pt x="62" y="5"/>
                      <a:pt x="81" y="0"/>
                      <a:pt x="103" y="0"/>
                    </a:cubicBezTo>
                    <a:cubicBezTo>
                      <a:pt x="134" y="0"/>
                      <a:pt x="159" y="10"/>
                      <a:pt x="177" y="29"/>
                    </a:cubicBezTo>
                    <a:cubicBezTo>
                      <a:pt x="195" y="49"/>
                      <a:pt x="204" y="76"/>
                      <a:pt x="204" y="111"/>
                    </a:cubicBezTo>
                    <a:cubicBezTo>
                      <a:pt x="204" y="112"/>
                      <a:pt x="204" y="120"/>
                      <a:pt x="203" y="135"/>
                    </a:cubicBezTo>
                    <a:close/>
                    <a:moveTo>
                      <a:pt x="134" y="91"/>
                    </a:moveTo>
                    <a:cubicBezTo>
                      <a:pt x="134" y="76"/>
                      <a:pt x="131" y="66"/>
                      <a:pt x="127" y="58"/>
                    </a:cubicBezTo>
                    <a:cubicBezTo>
                      <a:pt x="122" y="50"/>
                      <a:pt x="115" y="46"/>
                      <a:pt x="104" y="46"/>
                    </a:cubicBezTo>
                    <a:cubicBezTo>
                      <a:pt x="94" y="46"/>
                      <a:pt x="87" y="50"/>
                      <a:pt x="82" y="57"/>
                    </a:cubicBezTo>
                    <a:cubicBezTo>
                      <a:pt x="77" y="64"/>
                      <a:pt x="73" y="76"/>
                      <a:pt x="72" y="93"/>
                    </a:cubicBezTo>
                    <a:cubicBezTo>
                      <a:pt x="134" y="93"/>
                      <a:pt x="134" y="93"/>
                      <a:pt x="134" y="93"/>
                    </a:cubicBezTo>
                    <a:lnTo>
                      <a:pt x="134" y="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" name="Freeform 61"/>
              <p:cNvSpPr>
                <a:spLocks noEditPoints="1"/>
              </p:cNvSpPr>
              <p:nvPr userDrawn="1"/>
            </p:nvSpPr>
            <p:spPr bwMode="auto">
              <a:xfrm>
                <a:off x="2211388" y="3862388"/>
                <a:ext cx="804863" cy="865188"/>
              </a:xfrm>
              <a:custGeom>
                <a:avLst/>
                <a:gdLst>
                  <a:gd name="T0" fmla="*/ 185 w 214"/>
                  <a:gd name="T1" fmla="*/ 30 h 228"/>
                  <a:gd name="T2" fmla="*/ 214 w 214"/>
                  <a:gd name="T3" fmla="*/ 114 h 228"/>
                  <a:gd name="T4" fmla="*/ 201 w 214"/>
                  <a:gd name="T5" fmla="*/ 174 h 228"/>
                  <a:gd name="T6" fmla="*/ 164 w 214"/>
                  <a:gd name="T7" fmla="*/ 214 h 228"/>
                  <a:gd name="T8" fmla="*/ 107 w 214"/>
                  <a:gd name="T9" fmla="*/ 228 h 228"/>
                  <a:gd name="T10" fmla="*/ 28 w 214"/>
                  <a:gd name="T11" fmla="*/ 198 h 228"/>
                  <a:gd name="T12" fmla="*/ 0 w 214"/>
                  <a:gd name="T13" fmla="*/ 114 h 228"/>
                  <a:gd name="T14" fmla="*/ 13 w 214"/>
                  <a:gd name="T15" fmla="*/ 54 h 228"/>
                  <a:gd name="T16" fmla="*/ 50 w 214"/>
                  <a:gd name="T17" fmla="*/ 14 h 228"/>
                  <a:gd name="T18" fmla="*/ 107 w 214"/>
                  <a:gd name="T19" fmla="*/ 0 h 228"/>
                  <a:gd name="T20" fmla="*/ 185 w 214"/>
                  <a:gd name="T21" fmla="*/ 30 h 228"/>
                  <a:gd name="T22" fmla="*/ 81 w 214"/>
                  <a:gd name="T23" fmla="*/ 67 h 228"/>
                  <a:gd name="T24" fmla="*/ 73 w 214"/>
                  <a:gd name="T25" fmla="*/ 114 h 228"/>
                  <a:gd name="T26" fmla="*/ 81 w 214"/>
                  <a:gd name="T27" fmla="*/ 162 h 228"/>
                  <a:gd name="T28" fmla="*/ 107 w 214"/>
                  <a:gd name="T29" fmla="*/ 176 h 228"/>
                  <a:gd name="T30" fmla="*/ 132 w 214"/>
                  <a:gd name="T31" fmla="*/ 161 h 228"/>
                  <a:gd name="T32" fmla="*/ 140 w 214"/>
                  <a:gd name="T33" fmla="*/ 114 h 228"/>
                  <a:gd name="T34" fmla="*/ 132 w 214"/>
                  <a:gd name="T35" fmla="*/ 67 h 228"/>
                  <a:gd name="T36" fmla="*/ 107 w 214"/>
                  <a:gd name="T37" fmla="*/ 52 h 228"/>
                  <a:gd name="T38" fmla="*/ 81 w 214"/>
                  <a:gd name="T39" fmla="*/ 67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4" h="228">
                    <a:moveTo>
                      <a:pt x="185" y="30"/>
                    </a:moveTo>
                    <a:cubicBezTo>
                      <a:pt x="204" y="50"/>
                      <a:pt x="214" y="78"/>
                      <a:pt x="214" y="114"/>
                    </a:cubicBezTo>
                    <a:cubicBezTo>
                      <a:pt x="214" y="137"/>
                      <a:pt x="209" y="157"/>
                      <a:pt x="201" y="174"/>
                    </a:cubicBezTo>
                    <a:cubicBezTo>
                      <a:pt x="192" y="191"/>
                      <a:pt x="180" y="204"/>
                      <a:pt x="164" y="214"/>
                    </a:cubicBezTo>
                    <a:cubicBezTo>
                      <a:pt x="148" y="223"/>
                      <a:pt x="129" y="228"/>
                      <a:pt x="107" y="228"/>
                    </a:cubicBezTo>
                    <a:cubicBezTo>
                      <a:pt x="73" y="228"/>
                      <a:pt x="47" y="218"/>
                      <a:pt x="28" y="198"/>
                    </a:cubicBezTo>
                    <a:cubicBezTo>
                      <a:pt x="9" y="178"/>
                      <a:pt x="0" y="150"/>
                      <a:pt x="0" y="114"/>
                    </a:cubicBezTo>
                    <a:cubicBezTo>
                      <a:pt x="0" y="91"/>
                      <a:pt x="4" y="71"/>
                      <a:pt x="13" y="54"/>
                    </a:cubicBezTo>
                    <a:cubicBezTo>
                      <a:pt x="21" y="37"/>
                      <a:pt x="34" y="24"/>
                      <a:pt x="50" y="14"/>
                    </a:cubicBezTo>
                    <a:cubicBezTo>
                      <a:pt x="66" y="5"/>
                      <a:pt x="85" y="0"/>
                      <a:pt x="107" y="0"/>
                    </a:cubicBezTo>
                    <a:cubicBezTo>
                      <a:pt x="140" y="0"/>
                      <a:pt x="166" y="10"/>
                      <a:pt x="185" y="30"/>
                    </a:cubicBezTo>
                    <a:close/>
                    <a:moveTo>
                      <a:pt x="81" y="67"/>
                    </a:moveTo>
                    <a:cubicBezTo>
                      <a:pt x="76" y="77"/>
                      <a:pt x="73" y="92"/>
                      <a:pt x="73" y="114"/>
                    </a:cubicBezTo>
                    <a:cubicBezTo>
                      <a:pt x="73" y="136"/>
                      <a:pt x="76" y="152"/>
                      <a:pt x="81" y="162"/>
                    </a:cubicBezTo>
                    <a:cubicBezTo>
                      <a:pt x="87" y="171"/>
                      <a:pt x="95" y="176"/>
                      <a:pt x="107" y="176"/>
                    </a:cubicBezTo>
                    <a:cubicBezTo>
                      <a:pt x="118" y="176"/>
                      <a:pt x="127" y="171"/>
                      <a:pt x="132" y="161"/>
                    </a:cubicBezTo>
                    <a:cubicBezTo>
                      <a:pt x="138" y="151"/>
                      <a:pt x="140" y="136"/>
                      <a:pt x="140" y="114"/>
                    </a:cubicBezTo>
                    <a:cubicBezTo>
                      <a:pt x="140" y="92"/>
                      <a:pt x="138" y="76"/>
                      <a:pt x="132" y="67"/>
                    </a:cubicBezTo>
                    <a:cubicBezTo>
                      <a:pt x="127" y="57"/>
                      <a:pt x="118" y="52"/>
                      <a:pt x="107" y="52"/>
                    </a:cubicBezTo>
                    <a:cubicBezTo>
                      <a:pt x="95" y="52"/>
                      <a:pt x="87" y="57"/>
                      <a:pt x="81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" name="Freeform 62"/>
              <p:cNvSpPr>
                <a:spLocks noEditPoints="1"/>
              </p:cNvSpPr>
              <p:nvPr userDrawn="1"/>
            </p:nvSpPr>
            <p:spPr bwMode="auto">
              <a:xfrm>
                <a:off x="3128963" y="3862388"/>
                <a:ext cx="779463" cy="1176338"/>
              </a:xfrm>
              <a:custGeom>
                <a:avLst/>
                <a:gdLst>
                  <a:gd name="T0" fmla="*/ 187 w 207"/>
                  <a:gd name="T1" fmla="*/ 30 h 310"/>
                  <a:gd name="T2" fmla="*/ 207 w 207"/>
                  <a:gd name="T3" fmla="*/ 113 h 310"/>
                  <a:gd name="T4" fmla="*/ 197 w 207"/>
                  <a:gd name="T5" fmla="*/ 172 h 310"/>
                  <a:gd name="T6" fmla="*/ 167 w 207"/>
                  <a:gd name="T7" fmla="*/ 213 h 310"/>
                  <a:gd name="T8" fmla="*/ 122 w 207"/>
                  <a:gd name="T9" fmla="*/ 228 h 310"/>
                  <a:gd name="T10" fmla="*/ 72 w 207"/>
                  <a:gd name="T11" fmla="*/ 206 h 310"/>
                  <a:gd name="T12" fmla="*/ 72 w 207"/>
                  <a:gd name="T13" fmla="*/ 303 h 310"/>
                  <a:gd name="T14" fmla="*/ 0 w 207"/>
                  <a:gd name="T15" fmla="*/ 310 h 310"/>
                  <a:gd name="T16" fmla="*/ 0 w 207"/>
                  <a:gd name="T17" fmla="*/ 7 h 310"/>
                  <a:gd name="T18" fmla="*/ 64 w 207"/>
                  <a:gd name="T19" fmla="*/ 7 h 310"/>
                  <a:gd name="T20" fmla="*/ 67 w 207"/>
                  <a:gd name="T21" fmla="*/ 30 h 310"/>
                  <a:gd name="T22" fmla="*/ 95 w 207"/>
                  <a:gd name="T23" fmla="*/ 7 h 310"/>
                  <a:gd name="T24" fmla="*/ 127 w 207"/>
                  <a:gd name="T25" fmla="*/ 0 h 310"/>
                  <a:gd name="T26" fmla="*/ 187 w 207"/>
                  <a:gd name="T27" fmla="*/ 30 h 310"/>
                  <a:gd name="T28" fmla="*/ 134 w 207"/>
                  <a:gd name="T29" fmla="*/ 114 h 310"/>
                  <a:gd name="T30" fmla="*/ 126 w 207"/>
                  <a:gd name="T31" fmla="*/ 65 h 310"/>
                  <a:gd name="T32" fmla="*/ 104 w 207"/>
                  <a:gd name="T33" fmla="*/ 52 h 310"/>
                  <a:gd name="T34" fmla="*/ 72 w 207"/>
                  <a:gd name="T35" fmla="*/ 74 h 310"/>
                  <a:gd name="T36" fmla="*/ 72 w 207"/>
                  <a:gd name="T37" fmla="*/ 160 h 310"/>
                  <a:gd name="T38" fmla="*/ 84 w 207"/>
                  <a:gd name="T39" fmla="*/ 173 h 310"/>
                  <a:gd name="T40" fmla="*/ 100 w 207"/>
                  <a:gd name="T41" fmla="*/ 177 h 310"/>
                  <a:gd name="T42" fmla="*/ 134 w 207"/>
                  <a:gd name="T43" fmla="*/ 114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7" h="310">
                    <a:moveTo>
                      <a:pt x="187" y="30"/>
                    </a:moveTo>
                    <a:cubicBezTo>
                      <a:pt x="201" y="50"/>
                      <a:pt x="207" y="78"/>
                      <a:pt x="207" y="113"/>
                    </a:cubicBezTo>
                    <a:cubicBezTo>
                      <a:pt x="207" y="135"/>
                      <a:pt x="204" y="155"/>
                      <a:pt x="197" y="172"/>
                    </a:cubicBezTo>
                    <a:cubicBezTo>
                      <a:pt x="190" y="190"/>
                      <a:pt x="180" y="203"/>
                      <a:pt x="167" y="213"/>
                    </a:cubicBezTo>
                    <a:cubicBezTo>
                      <a:pt x="154" y="223"/>
                      <a:pt x="139" y="228"/>
                      <a:pt x="122" y="228"/>
                    </a:cubicBezTo>
                    <a:cubicBezTo>
                      <a:pt x="101" y="228"/>
                      <a:pt x="84" y="221"/>
                      <a:pt x="72" y="206"/>
                    </a:cubicBezTo>
                    <a:cubicBezTo>
                      <a:pt x="72" y="303"/>
                      <a:pt x="72" y="303"/>
                      <a:pt x="72" y="303"/>
                    </a:cubicBezTo>
                    <a:cubicBezTo>
                      <a:pt x="0" y="310"/>
                      <a:pt x="0" y="310"/>
                      <a:pt x="0" y="3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7" y="30"/>
                      <a:pt x="67" y="30"/>
                      <a:pt x="67" y="30"/>
                    </a:cubicBezTo>
                    <a:cubicBezTo>
                      <a:pt x="75" y="19"/>
                      <a:pt x="84" y="12"/>
                      <a:pt x="95" y="7"/>
                    </a:cubicBezTo>
                    <a:cubicBezTo>
                      <a:pt x="106" y="3"/>
                      <a:pt x="116" y="0"/>
                      <a:pt x="127" y="0"/>
                    </a:cubicBezTo>
                    <a:cubicBezTo>
                      <a:pt x="154" y="0"/>
                      <a:pt x="174" y="10"/>
                      <a:pt x="187" y="30"/>
                    </a:cubicBezTo>
                    <a:close/>
                    <a:moveTo>
                      <a:pt x="134" y="114"/>
                    </a:moveTo>
                    <a:cubicBezTo>
                      <a:pt x="134" y="90"/>
                      <a:pt x="131" y="73"/>
                      <a:pt x="126" y="65"/>
                    </a:cubicBezTo>
                    <a:cubicBezTo>
                      <a:pt x="121" y="56"/>
                      <a:pt x="114" y="52"/>
                      <a:pt x="104" y="52"/>
                    </a:cubicBezTo>
                    <a:cubicBezTo>
                      <a:pt x="91" y="52"/>
                      <a:pt x="80" y="59"/>
                      <a:pt x="72" y="74"/>
                    </a:cubicBezTo>
                    <a:cubicBezTo>
                      <a:pt x="72" y="160"/>
                      <a:pt x="72" y="160"/>
                      <a:pt x="72" y="160"/>
                    </a:cubicBezTo>
                    <a:cubicBezTo>
                      <a:pt x="76" y="166"/>
                      <a:pt x="80" y="170"/>
                      <a:pt x="84" y="173"/>
                    </a:cubicBezTo>
                    <a:cubicBezTo>
                      <a:pt x="89" y="175"/>
                      <a:pt x="94" y="177"/>
                      <a:pt x="100" y="177"/>
                    </a:cubicBezTo>
                    <a:cubicBezTo>
                      <a:pt x="122" y="177"/>
                      <a:pt x="134" y="156"/>
                      <a:pt x="134" y="1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" name="Freeform 63"/>
              <p:cNvSpPr>
                <a:spLocks/>
              </p:cNvSpPr>
              <p:nvPr userDrawn="1"/>
            </p:nvSpPr>
            <p:spPr bwMode="auto">
              <a:xfrm>
                <a:off x="4025900" y="3544888"/>
                <a:ext cx="390525" cy="1182688"/>
              </a:xfrm>
              <a:custGeom>
                <a:avLst/>
                <a:gdLst>
                  <a:gd name="T0" fmla="*/ 16 w 104"/>
                  <a:gd name="T1" fmla="*/ 295 h 312"/>
                  <a:gd name="T2" fmla="*/ 0 w 104"/>
                  <a:gd name="T3" fmla="*/ 247 h 312"/>
                  <a:gd name="T4" fmla="*/ 0 w 104"/>
                  <a:gd name="T5" fmla="*/ 7 h 312"/>
                  <a:gd name="T6" fmla="*/ 71 w 104"/>
                  <a:gd name="T7" fmla="*/ 0 h 312"/>
                  <a:gd name="T8" fmla="*/ 71 w 104"/>
                  <a:gd name="T9" fmla="*/ 244 h 312"/>
                  <a:gd name="T10" fmla="*/ 81 w 104"/>
                  <a:gd name="T11" fmla="*/ 256 h 312"/>
                  <a:gd name="T12" fmla="*/ 90 w 104"/>
                  <a:gd name="T13" fmla="*/ 254 h 312"/>
                  <a:gd name="T14" fmla="*/ 104 w 104"/>
                  <a:gd name="T15" fmla="*/ 305 h 312"/>
                  <a:gd name="T16" fmla="*/ 62 w 104"/>
                  <a:gd name="T17" fmla="*/ 312 h 312"/>
                  <a:gd name="T18" fmla="*/ 16 w 104"/>
                  <a:gd name="T19" fmla="*/ 295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312">
                    <a:moveTo>
                      <a:pt x="16" y="295"/>
                    </a:moveTo>
                    <a:cubicBezTo>
                      <a:pt x="5" y="284"/>
                      <a:pt x="0" y="268"/>
                      <a:pt x="0" y="24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244"/>
                      <a:pt x="71" y="244"/>
                      <a:pt x="71" y="244"/>
                    </a:cubicBezTo>
                    <a:cubicBezTo>
                      <a:pt x="71" y="252"/>
                      <a:pt x="74" y="256"/>
                      <a:pt x="81" y="256"/>
                    </a:cubicBezTo>
                    <a:cubicBezTo>
                      <a:pt x="84" y="256"/>
                      <a:pt x="87" y="255"/>
                      <a:pt x="90" y="254"/>
                    </a:cubicBezTo>
                    <a:cubicBezTo>
                      <a:pt x="104" y="305"/>
                      <a:pt x="104" y="305"/>
                      <a:pt x="104" y="305"/>
                    </a:cubicBezTo>
                    <a:cubicBezTo>
                      <a:pt x="93" y="309"/>
                      <a:pt x="79" y="312"/>
                      <a:pt x="62" y="312"/>
                    </a:cubicBezTo>
                    <a:cubicBezTo>
                      <a:pt x="42" y="312"/>
                      <a:pt x="27" y="306"/>
                      <a:pt x="16" y="29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" name="Freeform 64"/>
              <p:cNvSpPr>
                <a:spLocks noEditPoints="1"/>
              </p:cNvSpPr>
              <p:nvPr userDrawn="1"/>
            </p:nvSpPr>
            <p:spPr bwMode="auto">
              <a:xfrm>
                <a:off x="4432300" y="3862388"/>
                <a:ext cx="768350" cy="865188"/>
              </a:xfrm>
              <a:custGeom>
                <a:avLst/>
                <a:gdLst>
                  <a:gd name="T0" fmla="*/ 203 w 204"/>
                  <a:gd name="T1" fmla="*/ 135 h 228"/>
                  <a:gd name="T2" fmla="*/ 73 w 204"/>
                  <a:gd name="T3" fmla="*/ 135 h 228"/>
                  <a:gd name="T4" fmla="*/ 87 w 204"/>
                  <a:gd name="T5" fmla="*/ 168 h 228"/>
                  <a:gd name="T6" fmla="*/ 118 w 204"/>
                  <a:gd name="T7" fmla="*/ 177 h 228"/>
                  <a:gd name="T8" fmla="*/ 142 w 204"/>
                  <a:gd name="T9" fmla="*/ 172 h 228"/>
                  <a:gd name="T10" fmla="*/ 168 w 204"/>
                  <a:gd name="T11" fmla="*/ 158 h 228"/>
                  <a:gd name="T12" fmla="*/ 196 w 204"/>
                  <a:gd name="T13" fmla="*/ 197 h 228"/>
                  <a:gd name="T14" fmla="*/ 158 w 204"/>
                  <a:gd name="T15" fmla="*/ 220 h 228"/>
                  <a:gd name="T16" fmla="*/ 111 w 204"/>
                  <a:gd name="T17" fmla="*/ 228 h 228"/>
                  <a:gd name="T18" fmla="*/ 29 w 204"/>
                  <a:gd name="T19" fmla="*/ 197 h 228"/>
                  <a:gd name="T20" fmla="*/ 0 w 204"/>
                  <a:gd name="T21" fmla="*/ 115 h 228"/>
                  <a:gd name="T22" fmla="*/ 12 w 204"/>
                  <a:gd name="T23" fmla="*/ 57 h 228"/>
                  <a:gd name="T24" fmla="*/ 47 w 204"/>
                  <a:gd name="T25" fmla="*/ 15 h 228"/>
                  <a:gd name="T26" fmla="*/ 103 w 204"/>
                  <a:gd name="T27" fmla="*/ 0 h 228"/>
                  <a:gd name="T28" fmla="*/ 177 w 204"/>
                  <a:gd name="T29" fmla="*/ 29 h 228"/>
                  <a:gd name="T30" fmla="*/ 204 w 204"/>
                  <a:gd name="T31" fmla="*/ 111 h 228"/>
                  <a:gd name="T32" fmla="*/ 203 w 204"/>
                  <a:gd name="T33" fmla="*/ 135 h 228"/>
                  <a:gd name="T34" fmla="*/ 134 w 204"/>
                  <a:gd name="T35" fmla="*/ 91 h 228"/>
                  <a:gd name="T36" fmla="*/ 127 w 204"/>
                  <a:gd name="T37" fmla="*/ 58 h 228"/>
                  <a:gd name="T38" fmla="*/ 104 w 204"/>
                  <a:gd name="T39" fmla="*/ 46 h 228"/>
                  <a:gd name="T40" fmla="*/ 82 w 204"/>
                  <a:gd name="T41" fmla="*/ 57 h 228"/>
                  <a:gd name="T42" fmla="*/ 72 w 204"/>
                  <a:gd name="T43" fmla="*/ 93 h 228"/>
                  <a:gd name="T44" fmla="*/ 134 w 204"/>
                  <a:gd name="T45" fmla="*/ 93 h 228"/>
                  <a:gd name="T46" fmla="*/ 134 w 204"/>
                  <a:gd name="T47" fmla="*/ 91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8">
                    <a:moveTo>
                      <a:pt x="203" y="135"/>
                    </a:moveTo>
                    <a:cubicBezTo>
                      <a:pt x="73" y="135"/>
                      <a:pt x="73" y="135"/>
                      <a:pt x="73" y="135"/>
                    </a:cubicBezTo>
                    <a:cubicBezTo>
                      <a:pt x="75" y="151"/>
                      <a:pt x="79" y="162"/>
                      <a:pt x="87" y="168"/>
                    </a:cubicBezTo>
                    <a:cubicBezTo>
                      <a:pt x="94" y="174"/>
                      <a:pt x="104" y="177"/>
                      <a:pt x="118" y="177"/>
                    </a:cubicBezTo>
                    <a:cubicBezTo>
                      <a:pt x="126" y="177"/>
                      <a:pt x="134" y="175"/>
                      <a:pt x="142" y="172"/>
                    </a:cubicBezTo>
                    <a:cubicBezTo>
                      <a:pt x="150" y="169"/>
                      <a:pt x="158" y="165"/>
                      <a:pt x="168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5" y="207"/>
                      <a:pt x="172" y="214"/>
                      <a:pt x="158" y="220"/>
                    </a:cubicBezTo>
                    <a:cubicBezTo>
                      <a:pt x="144" y="225"/>
                      <a:pt x="128" y="228"/>
                      <a:pt x="111" y="228"/>
                    </a:cubicBezTo>
                    <a:cubicBezTo>
                      <a:pt x="75" y="228"/>
                      <a:pt x="47" y="218"/>
                      <a:pt x="29" y="197"/>
                    </a:cubicBezTo>
                    <a:cubicBezTo>
                      <a:pt x="10" y="177"/>
                      <a:pt x="0" y="149"/>
                      <a:pt x="0" y="115"/>
                    </a:cubicBezTo>
                    <a:cubicBezTo>
                      <a:pt x="0" y="93"/>
                      <a:pt x="4" y="74"/>
                      <a:pt x="12" y="57"/>
                    </a:cubicBezTo>
                    <a:cubicBezTo>
                      <a:pt x="20" y="39"/>
                      <a:pt x="32" y="26"/>
                      <a:pt x="47" y="15"/>
                    </a:cubicBezTo>
                    <a:cubicBezTo>
                      <a:pt x="63" y="5"/>
                      <a:pt x="81" y="0"/>
                      <a:pt x="103" y="0"/>
                    </a:cubicBezTo>
                    <a:cubicBezTo>
                      <a:pt x="134" y="0"/>
                      <a:pt x="159" y="10"/>
                      <a:pt x="177" y="29"/>
                    </a:cubicBezTo>
                    <a:cubicBezTo>
                      <a:pt x="195" y="49"/>
                      <a:pt x="204" y="76"/>
                      <a:pt x="204" y="111"/>
                    </a:cubicBezTo>
                    <a:cubicBezTo>
                      <a:pt x="204" y="112"/>
                      <a:pt x="204" y="120"/>
                      <a:pt x="203" y="135"/>
                    </a:cubicBezTo>
                    <a:close/>
                    <a:moveTo>
                      <a:pt x="134" y="91"/>
                    </a:moveTo>
                    <a:cubicBezTo>
                      <a:pt x="134" y="76"/>
                      <a:pt x="132" y="66"/>
                      <a:pt x="127" y="58"/>
                    </a:cubicBezTo>
                    <a:cubicBezTo>
                      <a:pt x="123" y="50"/>
                      <a:pt x="115" y="46"/>
                      <a:pt x="104" y="46"/>
                    </a:cubicBezTo>
                    <a:cubicBezTo>
                      <a:pt x="95" y="46"/>
                      <a:pt x="87" y="50"/>
                      <a:pt x="82" y="57"/>
                    </a:cubicBezTo>
                    <a:cubicBezTo>
                      <a:pt x="77" y="64"/>
                      <a:pt x="74" y="76"/>
                      <a:pt x="72" y="93"/>
                    </a:cubicBezTo>
                    <a:cubicBezTo>
                      <a:pt x="134" y="93"/>
                      <a:pt x="134" y="93"/>
                      <a:pt x="134" y="93"/>
                    </a:cubicBezTo>
                    <a:lnTo>
                      <a:pt x="134" y="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15" name="Group 114"/>
            <p:cNvGrpSpPr/>
            <p:nvPr userDrawn="1"/>
          </p:nvGrpSpPr>
          <p:grpSpPr>
            <a:xfrm>
              <a:off x="8858250" y="7516124"/>
              <a:ext cx="5610322" cy="445292"/>
              <a:chOff x="-2419350" y="3457575"/>
              <a:chExt cx="19961226" cy="1584325"/>
            </a:xfrm>
            <a:solidFill>
              <a:srgbClr val="003087"/>
            </a:solidFill>
          </p:grpSpPr>
          <p:sp>
            <p:nvSpPr>
              <p:cNvPr id="116" name="Freeform 56"/>
              <p:cNvSpPr>
                <a:spLocks/>
              </p:cNvSpPr>
              <p:nvPr userDrawn="1"/>
            </p:nvSpPr>
            <p:spPr bwMode="auto">
              <a:xfrm>
                <a:off x="-2419350" y="3646488"/>
                <a:ext cx="812800" cy="1054100"/>
              </a:xfrm>
              <a:custGeom>
                <a:avLst/>
                <a:gdLst>
                  <a:gd name="T0" fmla="*/ 512 w 512"/>
                  <a:gd name="T1" fmla="*/ 0 h 664"/>
                  <a:gd name="T2" fmla="*/ 495 w 512"/>
                  <a:gd name="T3" fmla="*/ 134 h 664"/>
                  <a:gd name="T4" fmla="*/ 339 w 512"/>
                  <a:gd name="T5" fmla="*/ 134 h 664"/>
                  <a:gd name="T6" fmla="*/ 339 w 512"/>
                  <a:gd name="T7" fmla="*/ 664 h 664"/>
                  <a:gd name="T8" fmla="*/ 163 w 512"/>
                  <a:gd name="T9" fmla="*/ 664 h 664"/>
                  <a:gd name="T10" fmla="*/ 163 w 512"/>
                  <a:gd name="T11" fmla="*/ 134 h 664"/>
                  <a:gd name="T12" fmla="*/ 0 w 512"/>
                  <a:gd name="T13" fmla="*/ 134 h 664"/>
                  <a:gd name="T14" fmla="*/ 0 w 512"/>
                  <a:gd name="T15" fmla="*/ 0 h 664"/>
                  <a:gd name="T16" fmla="*/ 512 w 512"/>
                  <a:gd name="T17" fmla="*/ 0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2" h="664">
                    <a:moveTo>
                      <a:pt x="512" y="0"/>
                    </a:moveTo>
                    <a:lnTo>
                      <a:pt x="495" y="134"/>
                    </a:lnTo>
                    <a:lnTo>
                      <a:pt x="339" y="134"/>
                    </a:lnTo>
                    <a:lnTo>
                      <a:pt x="339" y="664"/>
                    </a:lnTo>
                    <a:lnTo>
                      <a:pt x="163" y="664"/>
                    </a:lnTo>
                    <a:lnTo>
                      <a:pt x="163" y="134"/>
                    </a:lnTo>
                    <a:lnTo>
                      <a:pt x="0" y="134"/>
                    </a:lnTo>
                    <a:lnTo>
                      <a:pt x="0" y="0"/>
                    </a:lnTo>
                    <a:lnTo>
                      <a:pt x="5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" name="Freeform 57"/>
              <p:cNvSpPr>
                <a:spLocks/>
              </p:cNvSpPr>
              <p:nvPr userDrawn="1"/>
            </p:nvSpPr>
            <p:spPr bwMode="auto">
              <a:xfrm>
                <a:off x="-1531938" y="3544888"/>
                <a:ext cx="719138" cy="1155700"/>
              </a:xfrm>
              <a:custGeom>
                <a:avLst/>
                <a:gdLst>
                  <a:gd name="T0" fmla="*/ 175 w 191"/>
                  <a:gd name="T1" fmla="*/ 101 h 305"/>
                  <a:gd name="T2" fmla="*/ 191 w 191"/>
                  <a:gd name="T3" fmla="*/ 148 h 305"/>
                  <a:gd name="T4" fmla="*/ 191 w 191"/>
                  <a:gd name="T5" fmla="*/ 305 h 305"/>
                  <a:gd name="T6" fmla="*/ 120 w 191"/>
                  <a:gd name="T7" fmla="*/ 305 h 305"/>
                  <a:gd name="T8" fmla="*/ 120 w 191"/>
                  <a:gd name="T9" fmla="*/ 161 h 305"/>
                  <a:gd name="T10" fmla="*/ 115 w 191"/>
                  <a:gd name="T11" fmla="*/ 142 h 305"/>
                  <a:gd name="T12" fmla="*/ 103 w 191"/>
                  <a:gd name="T13" fmla="*/ 136 h 305"/>
                  <a:gd name="T14" fmla="*/ 72 w 191"/>
                  <a:gd name="T15" fmla="*/ 161 h 305"/>
                  <a:gd name="T16" fmla="*/ 72 w 191"/>
                  <a:gd name="T17" fmla="*/ 305 h 305"/>
                  <a:gd name="T18" fmla="*/ 0 w 191"/>
                  <a:gd name="T19" fmla="*/ 305 h 305"/>
                  <a:gd name="T20" fmla="*/ 0 w 191"/>
                  <a:gd name="T21" fmla="*/ 7 h 305"/>
                  <a:gd name="T22" fmla="*/ 72 w 191"/>
                  <a:gd name="T23" fmla="*/ 0 h 305"/>
                  <a:gd name="T24" fmla="*/ 72 w 191"/>
                  <a:gd name="T25" fmla="*/ 112 h 305"/>
                  <a:gd name="T26" fmla="*/ 100 w 191"/>
                  <a:gd name="T27" fmla="*/ 91 h 305"/>
                  <a:gd name="T28" fmla="*/ 132 w 191"/>
                  <a:gd name="T29" fmla="*/ 84 h 305"/>
                  <a:gd name="T30" fmla="*/ 175 w 191"/>
                  <a:gd name="T31" fmla="*/ 101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1" h="305">
                    <a:moveTo>
                      <a:pt x="175" y="101"/>
                    </a:moveTo>
                    <a:cubicBezTo>
                      <a:pt x="186" y="113"/>
                      <a:pt x="191" y="128"/>
                      <a:pt x="191" y="148"/>
                    </a:cubicBezTo>
                    <a:cubicBezTo>
                      <a:pt x="191" y="305"/>
                      <a:pt x="191" y="305"/>
                      <a:pt x="191" y="305"/>
                    </a:cubicBezTo>
                    <a:cubicBezTo>
                      <a:pt x="120" y="305"/>
                      <a:pt x="120" y="305"/>
                      <a:pt x="120" y="305"/>
                    </a:cubicBezTo>
                    <a:cubicBezTo>
                      <a:pt x="120" y="161"/>
                      <a:pt x="120" y="161"/>
                      <a:pt x="120" y="161"/>
                    </a:cubicBezTo>
                    <a:cubicBezTo>
                      <a:pt x="120" y="152"/>
                      <a:pt x="118" y="145"/>
                      <a:pt x="115" y="142"/>
                    </a:cubicBezTo>
                    <a:cubicBezTo>
                      <a:pt x="113" y="138"/>
                      <a:pt x="109" y="136"/>
                      <a:pt x="103" y="136"/>
                    </a:cubicBezTo>
                    <a:cubicBezTo>
                      <a:pt x="92" y="136"/>
                      <a:pt x="82" y="144"/>
                      <a:pt x="72" y="161"/>
                    </a:cubicBezTo>
                    <a:cubicBezTo>
                      <a:pt x="72" y="305"/>
                      <a:pt x="72" y="305"/>
                      <a:pt x="72" y="305"/>
                    </a:cubicBezTo>
                    <a:cubicBezTo>
                      <a:pt x="0" y="305"/>
                      <a:pt x="0" y="305"/>
                      <a:pt x="0" y="30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80" y="103"/>
                      <a:pt x="90" y="96"/>
                      <a:pt x="100" y="91"/>
                    </a:cubicBezTo>
                    <a:cubicBezTo>
                      <a:pt x="109" y="86"/>
                      <a:pt x="120" y="84"/>
                      <a:pt x="132" y="84"/>
                    </a:cubicBezTo>
                    <a:cubicBezTo>
                      <a:pt x="151" y="84"/>
                      <a:pt x="165" y="90"/>
                      <a:pt x="17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" name="Freeform 58"/>
              <p:cNvSpPr>
                <a:spLocks noEditPoints="1"/>
              </p:cNvSpPr>
              <p:nvPr userDrawn="1"/>
            </p:nvSpPr>
            <p:spPr bwMode="auto">
              <a:xfrm>
                <a:off x="-703263" y="3862388"/>
                <a:ext cx="768350" cy="865188"/>
              </a:xfrm>
              <a:custGeom>
                <a:avLst/>
                <a:gdLst>
                  <a:gd name="T0" fmla="*/ 202 w 204"/>
                  <a:gd name="T1" fmla="*/ 135 h 228"/>
                  <a:gd name="T2" fmla="*/ 72 w 204"/>
                  <a:gd name="T3" fmla="*/ 135 h 228"/>
                  <a:gd name="T4" fmla="*/ 86 w 204"/>
                  <a:gd name="T5" fmla="*/ 168 h 228"/>
                  <a:gd name="T6" fmla="*/ 117 w 204"/>
                  <a:gd name="T7" fmla="*/ 177 h 228"/>
                  <a:gd name="T8" fmla="*/ 141 w 204"/>
                  <a:gd name="T9" fmla="*/ 172 h 228"/>
                  <a:gd name="T10" fmla="*/ 167 w 204"/>
                  <a:gd name="T11" fmla="*/ 158 h 228"/>
                  <a:gd name="T12" fmla="*/ 196 w 204"/>
                  <a:gd name="T13" fmla="*/ 197 h 228"/>
                  <a:gd name="T14" fmla="*/ 157 w 204"/>
                  <a:gd name="T15" fmla="*/ 220 h 228"/>
                  <a:gd name="T16" fmla="*/ 110 w 204"/>
                  <a:gd name="T17" fmla="*/ 228 h 228"/>
                  <a:gd name="T18" fmla="*/ 28 w 204"/>
                  <a:gd name="T19" fmla="*/ 197 h 228"/>
                  <a:gd name="T20" fmla="*/ 0 w 204"/>
                  <a:gd name="T21" fmla="*/ 115 h 228"/>
                  <a:gd name="T22" fmla="*/ 11 w 204"/>
                  <a:gd name="T23" fmla="*/ 57 h 228"/>
                  <a:gd name="T24" fmla="*/ 46 w 204"/>
                  <a:gd name="T25" fmla="*/ 15 h 228"/>
                  <a:gd name="T26" fmla="*/ 102 w 204"/>
                  <a:gd name="T27" fmla="*/ 0 h 228"/>
                  <a:gd name="T28" fmla="*/ 176 w 204"/>
                  <a:gd name="T29" fmla="*/ 29 h 228"/>
                  <a:gd name="T30" fmla="*/ 204 w 204"/>
                  <a:gd name="T31" fmla="*/ 111 h 228"/>
                  <a:gd name="T32" fmla="*/ 202 w 204"/>
                  <a:gd name="T33" fmla="*/ 135 h 228"/>
                  <a:gd name="T34" fmla="*/ 134 w 204"/>
                  <a:gd name="T35" fmla="*/ 91 h 228"/>
                  <a:gd name="T36" fmla="*/ 126 w 204"/>
                  <a:gd name="T37" fmla="*/ 58 h 228"/>
                  <a:gd name="T38" fmla="*/ 104 w 204"/>
                  <a:gd name="T39" fmla="*/ 46 h 228"/>
                  <a:gd name="T40" fmla="*/ 81 w 204"/>
                  <a:gd name="T41" fmla="*/ 57 h 228"/>
                  <a:gd name="T42" fmla="*/ 72 w 204"/>
                  <a:gd name="T43" fmla="*/ 93 h 228"/>
                  <a:gd name="T44" fmla="*/ 134 w 204"/>
                  <a:gd name="T45" fmla="*/ 93 h 228"/>
                  <a:gd name="T46" fmla="*/ 134 w 204"/>
                  <a:gd name="T47" fmla="*/ 91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" h="228">
                    <a:moveTo>
                      <a:pt x="202" y="135"/>
                    </a:moveTo>
                    <a:cubicBezTo>
                      <a:pt x="72" y="135"/>
                      <a:pt x="72" y="135"/>
                      <a:pt x="72" y="135"/>
                    </a:cubicBezTo>
                    <a:cubicBezTo>
                      <a:pt x="74" y="151"/>
                      <a:pt x="78" y="162"/>
                      <a:pt x="86" y="168"/>
                    </a:cubicBezTo>
                    <a:cubicBezTo>
                      <a:pt x="93" y="174"/>
                      <a:pt x="104" y="177"/>
                      <a:pt x="117" y="177"/>
                    </a:cubicBezTo>
                    <a:cubicBezTo>
                      <a:pt x="125" y="177"/>
                      <a:pt x="133" y="175"/>
                      <a:pt x="141" y="172"/>
                    </a:cubicBezTo>
                    <a:cubicBezTo>
                      <a:pt x="149" y="169"/>
                      <a:pt x="157" y="165"/>
                      <a:pt x="167" y="158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184" y="207"/>
                      <a:pt x="172" y="214"/>
                      <a:pt x="157" y="220"/>
                    </a:cubicBezTo>
                    <a:cubicBezTo>
                      <a:pt x="143" y="225"/>
                      <a:pt x="127" y="228"/>
                      <a:pt x="110" y="228"/>
                    </a:cubicBezTo>
                    <a:cubicBezTo>
                      <a:pt x="74" y="228"/>
                      <a:pt x="47" y="218"/>
                      <a:pt x="28" y="197"/>
                    </a:cubicBezTo>
                    <a:cubicBezTo>
                      <a:pt x="9" y="177"/>
                      <a:pt x="0" y="149"/>
                      <a:pt x="0" y="115"/>
                    </a:cubicBezTo>
                    <a:cubicBezTo>
                      <a:pt x="0" y="93"/>
                      <a:pt x="4" y="74"/>
                      <a:pt x="11" y="57"/>
                    </a:cubicBezTo>
                    <a:cubicBezTo>
                      <a:pt x="19" y="39"/>
                      <a:pt x="31" y="26"/>
                      <a:pt x="46" y="15"/>
                    </a:cubicBezTo>
                    <a:cubicBezTo>
                      <a:pt x="62" y="5"/>
                      <a:pt x="81" y="0"/>
                      <a:pt x="102" y="0"/>
                    </a:cubicBezTo>
                    <a:cubicBezTo>
                      <a:pt x="134" y="0"/>
                      <a:pt x="158" y="10"/>
                      <a:pt x="176" y="29"/>
                    </a:cubicBezTo>
                    <a:cubicBezTo>
                      <a:pt x="195" y="49"/>
                      <a:pt x="204" y="76"/>
                      <a:pt x="204" y="111"/>
                    </a:cubicBezTo>
                    <a:cubicBezTo>
                      <a:pt x="204" y="112"/>
                      <a:pt x="203" y="120"/>
                      <a:pt x="202" y="135"/>
                    </a:cubicBezTo>
                    <a:close/>
                    <a:moveTo>
                      <a:pt x="134" y="91"/>
                    </a:moveTo>
                    <a:cubicBezTo>
                      <a:pt x="133" y="76"/>
                      <a:pt x="131" y="66"/>
                      <a:pt x="126" y="58"/>
                    </a:cubicBezTo>
                    <a:cubicBezTo>
                      <a:pt x="122" y="50"/>
                      <a:pt x="114" y="46"/>
                      <a:pt x="104" y="46"/>
                    </a:cubicBezTo>
                    <a:cubicBezTo>
                      <a:pt x="94" y="46"/>
                      <a:pt x="86" y="50"/>
                      <a:pt x="81" y="57"/>
                    </a:cubicBezTo>
                    <a:cubicBezTo>
                      <a:pt x="76" y="64"/>
                      <a:pt x="73" y="76"/>
                      <a:pt x="72" y="93"/>
                    </a:cubicBezTo>
                    <a:cubicBezTo>
                      <a:pt x="134" y="93"/>
                      <a:pt x="134" y="93"/>
                      <a:pt x="134" y="93"/>
                    </a:cubicBezTo>
                    <a:lnTo>
                      <a:pt x="134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" name="Freeform 65"/>
              <p:cNvSpPr>
                <a:spLocks noEditPoints="1"/>
              </p:cNvSpPr>
              <p:nvPr userDrawn="1"/>
            </p:nvSpPr>
            <p:spPr bwMode="auto">
              <a:xfrm>
                <a:off x="5632450" y="3457575"/>
                <a:ext cx="309563" cy="1243013"/>
              </a:xfrm>
              <a:custGeom>
                <a:avLst/>
                <a:gdLst>
                  <a:gd name="T0" fmla="*/ 70 w 82"/>
                  <a:gd name="T1" fmla="*/ 11 h 328"/>
                  <a:gd name="T2" fmla="*/ 82 w 82"/>
                  <a:gd name="T3" fmla="*/ 39 h 328"/>
                  <a:gd name="T4" fmla="*/ 70 w 82"/>
                  <a:gd name="T5" fmla="*/ 67 h 328"/>
                  <a:gd name="T6" fmla="*/ 41 w 82"/>
                  <a:gd name="T7" fmla="*/ 78 h 328"/>
                  <a:gd name="T8" fmla="*/ 12 w 82"/>
                  <a:gd name="T9" fmla="*/ 67 h 328"/>
                  <a:gd name="T10" fmla="*/ 0 w 82"/>
                  <a:gd name="T11" fmla="*/ 39 h 328"/>
                  <a:gd name="T12" fmla="*/ 12 w 82"/>
                  <a:gd name="T13" fmla="*/ 11 h 328"/>
                  <a:gd name="T14" fmla="*/ 41 w 82"/>
                  <a:gd name="T15" fmla="*/ 0 h 328"/>
                  <a:gd name="T16" fmla="*/ 70 w 82"/>
                  <a:gd name="T17" fmla="*/ 11 h 328"/>
                  <a:gd name="T18" fmla="*/ 77 w 82"/>
                  <a:gd name="T19" fmla="*/ 114 h 328"/>
                  <a:gd name="T20" fmla="*/ 77 w 82"/>
                  <a:gd name="T21" fmla="*/ 328 h 328"/>
                  <a:gd name="T22" fmla="*/ 5 w 82"/>
                  <a:gd name="T23" fmla="*/ 328 h 328"/>
                  <a:gd name="T24" fmla="*/ 5 w 82"/>
                  <a:gd name="T25" fmla="*/ 114 h 328"/>
                  <a:gd name="T26" fmla="*/ 77 w 82"/>
                  <a:gd name="T27" fmla="*/ 114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" h="328">
                    <a:moveTo>
                      <a:pt x="70" y="11"/>
                    </a:moveTo>
                    <a:cubicBezTo>
                      <a:pt x="78" y="18"/>
                      <a:pt x="82" y="28"/>
                      <a:pt x="82" y="39"/>
                    </a:cubicBezTo>
                    <a:cubicBezTo>
                      <a:pt x="82" y="50"/>
                      <a:pt x="78" y="59"/>
                      <a:pt x="70" y="67"/>
                    </a:cubicBezTo>
                    <a:cubicBezTo>
                      <a:pt x="63" y="74"/>
                      <a:pt x="53" y="78"/>
                      <a:pt x="41" y="78"/>
                    </a:cubicBezTo>
                    <a:cubicBezTo>
                      <a:pt x="29" y="78"/>
                      <a:pt x="19" y="74"/>
                      <a:pt x="12" y="67"/>
                    </a:cubicBezTo>
                    <a:cubicBezTo>
                      <a:pt x="4" y="59"/>
                      <a:pt x="0" y="50"/>
                      <a:pt x="0" y="39"/>
                    </a:cubicBezTo>
                    <a:cubicBezTo>
                      <a:pt x="0" y="28"/>
                      <a:pt x="4" y="18"/>
                      <a:pt x="12" y="11"/>
                    </a:cubicBezTo>
                    <a:cubicBezTo>
                      <a:pt x="19" y="3"/>
                      <a:pt x="29" y="0"/>
                      <a:pt x="41" y="0"/>
                    </a:cubicBezTo>
                    <a:cubicBezTo>
                      <a:pt x="53" y="0"/>
                      <a:pt x="63" y="3"/>
                      <a:pt x="70" y="11"/>
                    </a:cubicBezTo>
                    <a:close/>
                    <a:moveTo>
                      <a:pt x="77" y="114"/>
                    </a:moveTo>
                    <a:cubicBezTo>
                      <a:pt x="77" y="328"/>
                      <a:pt x="77" y="328"/>
                      <a:pt x="77" y="328"/>
                    </a:cubicBezTo>
                    <a:cubicBezTo>
                      <a:pt x="5" y="328"/>
                      <a:pt x="5" y="328"/>
                      <a:pt x="5" y="328"/>
                    </a:cubicBezTo>
                    <a:cubicBezTo>
                      <a:pt x="5" y="114"/>
                      <a:pt x="5" y="114"/>
                      <a:pt x="5" y="114"/>
                    </a:cubicBezTo>
                    <a:lnTo>
                      <a:pt x="77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" name="Freeform 66"/>
              <p:cNvSpPr>
                <a:spLocks/>
              </p:cNvSpPr>
              <p:nvPr userDrawn="1"/>
            </p:nvSpPr>
            <p:spPr bwMode="auto">
              <a:xfrm>
                <a:off x="6076950" y="3862388"/>
                <a:ext cx="719138" cy="838200"/>
              </a:xfrm>
              <a:custGeom>
                <a:avLst/>
                <a:gdLst>
                  <a:gd name="T0" fmla="*/ 175 w 191"/>
                  <a:gd name="T1" fmla="*/ 17 h 221"/>
                  <a:gd name="T2" fmla="*/ 191 w 191"/>
                  <a:gd name="T3" fmla="*/ 64 h 221"/>
                  <a:gd name="T4" fmla="*/ 191 w 191"/>
                  <a:gd name="T5" fmla="*/ 221 h 221"/>
                  <a:gd name="T6" fmla="*/ 119 w 191"/>
                  <a:gd name="T7" fmla="*/ 221 h 221"/>
                  <a:gd name="T8" fmla="*/ 119 w 191"/>
                  <a:gd name="T9" fmla="*/ 77 h 221"/>
                  <a:gd name="T10" fmla="*/ 115 w 191"/>
                  <a:gd name="T11" fmla="*/ 58 h 221"/>
                  <a:gd name="T12" fmla="*/ 103 w 191"/>
                  <a:gd name="T13" fmla="*/ 52 h 221"/>
                  <a:gd name="T14" fmla="*/ 71 w 191"/>
                  <a:gd name="T15" fmla="*/ 77 h 221"/>
                  <a:gd name="T16" fmla="*/ 71 w 191"/>
                  <a:gd name="T17" fmla="*/ 221 h 221"/>
                  <a:gd name="T18" fmla="*/ 0 w 191"/>
                  <a:gd name="T19" fmla="*/ 221 h 221"/>
                  <a:gd name="T20" fmla="*/ 0 w 191"/>
                  <a:gd name="T21" fmla="*/ 7 h 221"/>
                  <a:gd name="T22" fmla="*/ 62 w 191"/>
                  <a:gd name="T23" fmla="*/ 7 h 221"/>
                  <a:gd name="T24" fmla="*/ 67 w 191"/>
                  <a:gd name="T25" fmla="*/ 31 h 221"/>
                  <a:gd name="T26" fmla="*/ 97 w 191"/>
                  <a:gd name="T27" fmla="*/ 8 h 221"/>
                  <a:gd name="T28" fmla="*/ 132 w 191"/>
                  <a:gd name="T29" fmla="*/ 0 h 221"/>
                  <a:gd name="T30" fmla="*/ 175 w 191"/>
                  <a:gd name="T31" fmla="*/ 17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1" h="221">
                    <a:moveTo>
                      <a:pt x="175" y="17"/>
                    </a:moveTo>
                    <a:cubicBezTo>
                      <a:pt x="185" y="28"/>
                      <a:pt x="191" y="44"/>
                      <a:pt x="191" y="64"/>
                    </a:cubicBezTo>
                    <a:cubicBezTo>
                      <a:pt x="191" y="221"/>
                      <a:pt x="191" y="221"/>
                      <a:pt x="191" y="221"/>
                    </a:cubicBezTo>
                    <a:cubicBezTo>
                      <a:pt x="119" y="221"/>
                      <a:pt x="119" y="221"/>
                      <a:pt x="119" y="221"/>
                    </a:cubicBezTo>
                    <a:cubicBezTo>
                      <a:pt x="119" y="77"/>
                      <a:pt x="119" y="77"/>
                      <a:pt x="119" y="77"/>
                    </a:cubicBezTo>
                    <a:cubicBezTo>
                      <a:pt x="119" y="68"/>
                      <a:pt x="118" y="61"/>
                      <a:pt x="115" y="58"/>
                    </a:cubicBezTo>
                    <a:cubicBezTo>
                      <a:pt x="113" y="54"/>
                      <a:pt x="109" y="52"/>
                      <a:pt x="103" y="52"/>
                    </a:cubicBezTo>
                    <a:cubicBezTo>
                      <a:pt x="92" y="52"/>
                      <a:pt x="82" y="60"/>
                      <a:pt x="71" y="77"/>
                    </a:cubicBezTo>
                    <a:cubicBezTo>
                      <a:pt x="71" y="221"/>
                      <a:pt x="71" y="221"/>
                      <a:pt x="71" y="221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77" y="21"/>
                      <a:pt x="87" y="13"/>
                      <a:pt x="97" y="8"/>
                    </a:cubicBezTo>
                    <a:cubicBezTo>
                      <a:pt x="108" y="3"/>
                      <a:pt x="119" y="0"/>
                      <a:pt x="132" y="0"/>
                    </a:cubicBezTo>
                    <a:cubicBezTo>
                      <a:pt x="150" y="0"/>
                      <a:pt x="165" y="6"/>
                      <a:pt x="17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" name="Freeform 67"/>
              <p:cNvSpPr>
                <a:spLocks noEditPoints="1"/>
              </p:cNvSpPr>
              <p:nvPr userDrawn="1"/>
            </p:nvSpPr>
            <p:spPr bwMode="auto">
              <a:xfrm>
                <a:off x="7248525" y="3862388"/>
                <a:ext cx="801688" cy="865188"/>
              </a:xfrm>
              <a:custGeom>
                <a:avLst/>
                <a:gdLst>
                  <a:gd name="T0" fmla="*/ 185 w 213"/>
                  <a:gd name="T1" fmla="*/ 30 h 228"/>
                  <a:gd name="T2" fmla="*/ 213 w 213"/>
                  <a:gd name="T3" fmla="*/ 114 h 228"/>
                  <a:gd name="T4" fmla="*/ 200 w 213"/>
                  <a:gd name="T5" fmla="*/ 174 h 228"/>
                  <a:gd name="T6" fmla="*/ 163 w 213"/>
                  <a:gd name="T7" fmla="*/ 214 h 228"/>
                  <a:gd name="T8" fmla="*/ 106 w 213"/>
                  <a:gd name="T9" fmla="*/ 228 h 228"/>
                  <a:gd name="T10" fmla="*/ 28 w 213"/>
                  <a:gd name="T11" fmla="*/ 198 h 228"/>
                  <a:gd name="T12" fmla="*/ 0 w 213"/>
                  <a:gd name="T13" fmla="*/ 114 h 228"/>
                  <a:gd name="T14" fmla="*/ 12 w 213"/>
                  <a:gd name="T15" fmla="*/ 54 h 228"/>
                  <a:gd name="T16" fmla="*/ 49 w 213"/>
                  <a:gd name="T17" fmla="*/ 14 h 228"/>
                  <a:gd name="T18" fmla="*/ 106 w 213"/>
                  <a:gd name="T19" fmla="*/ 0 h 228"/>
                  <a:gd name="T20" fmla="*/ 185 w 213"/>
                  <a:gd name="T21" fmla="*/ 30 h 228"/>
                  <a:gd name="T22" fmla="*/ 81 w 213"/>
                  <a:gd name="T23" fmla="*/ 67 h 228"/>
                  <a:gd name="T24" fmla="*/ 73 w 213"/>
                  <a:gd name="T25" fmla="*/ 114 h 228"/>
                  <a:gd name="T26" fmla="*/ 81 w 213"/>
                  <a:gd name="T27" fmla="*/ 162 h 228"/>
                  <a:gd name="T28" fmla="*/ 106 w 213"/>
                  <a:gd name="T29" fmla="*/ 176 h 228"/>
                  <a:gd name="T30" fmla="*/ 132 w 213"/>
                  <a:gd name="T31" fmla="*/ 161 h 228"/>
                  <a:gd name="T32" fmla="*/ 140 w 213"/>
                  <a:gd name="T33" fmla="*/ 114 h 228"/>
                  <a:gd name="T34" fmla="*/ 132 w 213"/>
                  <a:gd name="T35" fmla="*/ 67 h 228"/>
                  <a:gd name="T36" fmla="*/ 106 w 213"/>
                  <a:gd name="T37" fmla="*/ 52 h 228"/>
                  <a:gd name="T38" fmla="*/ 81 w 213"/>
                  <a:gd name="T39" fmla="*/ 67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3" h="228">
                    <a:moveTo>
                      <a:pt x="185" y="30"/>
                    </a:moveTo>
                    <a:cubicBezTo>
                      <a:pt x="204" y="50"/>
                      <a:pt x="213" y="78"/>
                      <a:pt x="213" y="114"/>
                    </a:cubicBezTo>
                    <a:cubicBezTo>
                      <a:pt x="213" y="137"/>
                      <a:pt x="209" y="157"/>
                      <a:pt x="200" y="174"/>
                    </a:cubicBezTo>
                    <a:cubicBezTo>
                      <a:pt x="192" y="191"/>
                      <a:pt x="180" y="204"/>
                      <a:pt x="163" y="214"/>
                    </a:cubicBezTo>
                    <a:cubicBezTo>
                      <a:pt x="147" y="223"/>
                      <a:pt x="128" y="228"/>
                      <a:pt x="106" y="228"/>
                    </a:cubicBezTo>
                    <a:cubicBezTo>
                      <a:pt x="73" y="228"/>
                      <a:pt x="47" y="218"/>
                      <a:pt x="28" y="198"/>
                    </a:cubicBezTo>
                    <a:cubicBezTo>
                      <a:pt x="9" y="178"/>
                      <a:pt x="0" y="150"/>
                      <a:pt x="0" y="114"/>
                    </a:cubicBezTo>
                    <a:cubicBezTo>
                      <a:pt x="0" y="91"/>
                      <a:pt x="4" y="71"/>
                      <a:pt x="12" y="54"/>
                    </a:cubicBezTo>
                    <a:cubicBezTo>
                      <a:pt x="21" y="37"/>
                      <a:pt x="33" y="24"/>
                      <a:pt x="49" y="14"/>
                    </a:cubicBezTo>
                    <a:cubicBezTo>
                      <a:pt x="66" y="5"/>
                      <a:pt x="85" y="0"/>
                      <a:pt x="106" y="0"/>
                    </a:cubicBezTo>
                    <a:cubicBezTo>
                      <a:pt x="140" y="0"/>
                      <a:pt x="166" y="10"/>
                      <a:pt x="185" y="30"/>
                    </a:cubicBezTo>
                    <a:close/>
                    <a:moveTo>
                      <a:pt x="81" y="67"/>
                    </a:moveTo>
                    <a:cubicBezTo>
                      <a:pt x="76" y="77"/>
                      <a:pt x="73" y="92"/>
                      <a:pt x="73" y="114"/>
                    </a:cubicBezTo>
                    <a:cubicBezTo>
                      <a:pt x="73" y="136"/>
                      <a:pt x="76" y="152"/>
                      <a:pt x="81" y="162"/>
                    </a:cubicBezTo>
                    <a:cubicBezTo>
                      <a:pt x="86" y="171"/>
                      <a:pt x="95" y="176"/>
                      <a:pt x="106" y="176"/>
                    </a:cubicBezTo>
                    <a:cubicBezTo>
                      <a:pt x="118" y="176"/>
                      <a:pt x="126" y="171"/>
                      <a:pt x="132" y="161"/>
                    </a:cubicBezTo>
                    <a:cubicBezTo>
                      <a:pt x="137" y="151"/>
                      <a:pt x="140" y="136"/>
                      <a:pt x="140" y="114"/>
                    </a:cubicBezTo>
                    <a:cubicBezTo>
                      <a:pt x="140" y="92"/>
                      <a:pt x="137" y="76"/>
                      <a:pt x="132" y="67"/>
                    </a:cubicBezTo>
                    <a:cubicBezTo>
                      <a:pt x="126" y="57"/>
                      <a:pt x="118" y="52"/>
                      <a:pt x="106" y="52"/>
                    </a:cubicBezTo>
                    <a:cubicBezTo>
                      <a:pt x="95" y="52"/>
                      <a:pt x="86" y="57"/>
                      <a:pt x="81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" name="Freeform 68"/>
              <p:cNvSpPr>
                <a:spLocks/>
              </p:cNvSpPr>
              <p:nvPr userDrawn="1"/>
            </p:nvSpPr>
            <p:spPr bwMode="auto">
              <a:xfrm>
                <a:off x="8159750" y="3889375"/>
                <a:ext cx="708025" cy="838200"/>
              </a:xfrm>
              <a:custGeom>
                <a:avLst/>
                <a:gdLst>
                  <a:gd name="T0" fmla="*/ 188 w 188"/>
                  <a:gd name="T1" fmla="*/ 214 h 221"/>
                  <a:gd name="T2" fmla="*/ 126 w 188"/>
                  <a:gd name="T3" fmla="*/ 214 h 221"/>
                  <a:gd name="T4" fmla="*/ 123 w 188"/>
                  <a:gd name="T5" fmla="*/ 188 h 221"/>
                  <a:gd name="T6" fmla="*/ 60 w 188"/>
                  <a:gd name="T7" fmla="*/ 221 h 221"/>
                  <a:gd name="T8" fmla="*/ 15 w 188"/>
                  <a:gd name="T9" fmla="*/ 203 h 221"/>
                  <a:gd name="T10" fmla="*/ 0 w 188"/>
                  <a:gd name="T11" fmla="*/ 154 h 221"/>
                  <a:gd name="T12" fmla="*/ 0 w 188"/>
                  <a:gd name="T13" fmla="*/ 0 h 221"/>
                  <a:gd name="T14" fmla="*/ 71 w 188"/>
                  <a:gd name="T15" fmla="*/ 0 h 221"/>
                  <a:gd name="T16" fmla="*/ 71 w 188"/>
                  <a:gd name="T17" fmla="*/ 144 h 221"/>
                  <a:gd name="T18" fmla="*/ 75 w 188"/>
                  <a:gd name="T19" fmla="*/ 163 h 221"/>
                  <a:gd name="T20" fmla="*/ 88 w 188"/>
                  <a:gd name="T21" fmla="*/ 169 h 221"/>
                  <a:gd name="T22" fmla="*/ 103 w 188"/>
                  <a:gd name="T23" fmla="*/ 163 h 221"/>
                  <a:gd name="T24" fmla="*/ 117 w 188"/>
                  <a:gd name="T25" fmla="*/ 148 h 221"/>
                  <a:gd name="T26" fmla="*/ 117 w 188"/>
                  <a:gd name="T27" fmla="*/ 0 h 221"/>
                  <a:gd name="T28" fmla="*/ 188 w 188"/>
                  <a:gd name="T29" fmla="*/ 0 h 221"/>
                  <a:gd name="T30" fmla="*/ 188 w 188"/>
                  <a:gd name="T31" fmla="*/ 214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" h="221">
                    <a:moveTo>
                      <a:pt x="188" y="214"/>
                    </a:moveTo>
                    <a:cubicBezTo>
                      <a:pt x="126" y="214"/>
                      <a:pt x="126" y="214"/>
                      <a:pt x="126" y="214"/>
                    </a:cubicBezTo>
                    <a:cubicBezTo>
                      <a:pt x="123" y="188"/>
                      <a:pt x="123" y="188"/>
                      <a:pt x="123" y="188"/>
                    </a:cubicBezTo>
                    <a:cubicBezTo>
                      <a:pt x="108" y="210"/>
                      <a:pt x="87" y="221"/>
                      <a:pt x="60" y="221"/>
                    </a:cubicBezTo>
                    <a:cubicBezTo>
                      <a:pt x="40" y="221"/>
                      <a:pt x="25" y="215"/>
                      <a:pt x="15" y="203"/>
                    </a:cubicBezTo>
                    <a:cubicBezTo>
                      <a:pt x="5" y="191"/>
                      <a:pt x="0" y="175"/>
                      <a:pt x="0" y="15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144"/>
                      <a:pt x="71" y="144"/>
                      <a:pt x="71" y="144"/>
                    </a:cubicBezTo>
                    <a:cubicBezTo>
                      <a:pt x="71" y="153"/>
                      <a:pt x="73" y="160"/>
                      <a:pt x="75" y="163"/>
                    </a:cubicBezTo>
                    <a:cubicBezTo>
                      <a:pt x="78" y="167"/>
                      <a:pt x="82" y="169"/>
                      <a:pt x="88" y="169"/>
                    </a:cubicBezTo>
                    <a:cubicBezTo>
                      <a:pt x="93" y="169"/>
                      <a:pt x="98" y="167"/>
                      <a:pt x="103" y="163"/>
                    </a:cubicBezTo>
                    <a:cubicBezTo>
                      <a:pt x="108" y="160"/>
                      <a:pt x="113" y="155"/>
                      <a:pt x="117" y="148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88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Freeform 69"/>
              <p:cNvSpPr>
                <a:spLocks/>
              </p:cNvSpPr>
              <p:nvPr userDrawn="1"/>
            </p:nvSpPr>
            <p:spPr bwMode="auto">
              <a:xfrm>
                <a:off x="9024938" y="3867150"/>
                <a:ext cx="542925" cy="833438"/>
              </a:xfrm>
              <a:custGeom>
                <a:avLst/>
                <a:gdLst>
                  <a:gd name="T0" fmla="*/ 144 w 144"/>
                  <a:gd name="T1" fmla="*/ 4 h 220"/>
                  <a:gd name="T2" fmla="*/ 132 w 144"/>
                  <a:gd name="T3" fmla="*/ 72 h 220"/>
                  <a:gd name="T4" fmla="*/ 113 w 144"/>
                  <a:gd name="T5" fmla="*/ 69 h 220"/>
                  <a:gd name="T6" fmla="*/ 85 w 144"/>
                  <a:gd name="T7" fmla="*/ 81 h 220"/>
                  <a:gd name="T8" fmla="*/ 71 w 144"/>
                  <a:gd name="T9" fmla="*/ 118 h 220"/>
                  <a:gd name="T10" fmla="*/ 71 w 144"/>
                  <a:gd name="T11" fmla="*/ 220 h 220"/>
                  <a:gd name="T12" fmla="*/ 0 w 144"/>
                  <a:gd name="T13" fmla="*/ 220 h 220"/>
                  <a:gd name="T14" fmla="*/ 0 w 144"/>
                  <a:gd name="T15" fmla="*/ 6 h 220"/>
                  <a:gd name="T16" fmla="*/ 62 w 144"/>
                  <a:gd name="T17" fmla="*/ 6 h 220"/>
                  <a:gd name="T18" fmla="*/ 68 w 144"/>
                  <a:gd name="T19" fmla="*/ 47 h 220"/>
                  <a:gd name="T20" fmla="*/ 89 w 144"/>
                  <a:gd name="T21" fmla="*/ 13 h 220"/>
                  <a:gd name="T22" fmla="*/ 122 w 144"/>
                  <a:gd name="T23" fmla="*/ 0 h 220"/>
                  <a:gd name="T24" fmla="*/ 144 w 144"/>
                  <a:gd name="T25" fmla="*/ 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220">
                    <a:moveTo>
                      <a:pt x="144" y="4"/>
                    </a:moveTo>
                    <a:cubicBezTo>
                      <a:pt x="132" y="72"/>
                      <a:pt x="132" y="72"/>
                      <a:pt x="132" y="72"/>
                    </a:cubicBezTo>
                    <a:cubicBezTo>
                      <a:pt x="125" y="70"/>
                      <a:pt x="119" y="69"/>
                      <a:pt x="113" y="69"/>
                    </a:cubicBezTo>
                    <a:cubicBezTo>
                      <a:pt x="101" y="69"/>
                      <a:pt x="92" y="73"/>
                      <a:pt x="85" y="81"/>
                    </a:cubicBezTo>
                    <a:cubicBezTo>
                      <a:pt x="79" y="90"/>
                      <a:pt x="74" y="102"/>
                      <a:pt x="71" y="118"/>
                    </a:cubicBezTo>
                    <a:cubicBezTo>
                      <a:pt x="71" y="220"/>
                      <a:pt x="71" y="220"/>
                      <a:pt x="71" y="220"/>
                    </a:cubicBezTo>
                    <a:cubicBezTo>
                      <a:pt x="0" y="220"/>
                      <a:pt x="0" y="220"/>
                      <a:pt x="0" y="22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72" y="33"/>
                      <a:pt x="79" y="21"/>
                      <a:pt x="89" y="13"/>
                    </a:cubicBezTo>
                    <a:cubicBezTo>
                      <a:pt x="99" y="4"/>
                      <a:pt x="110" y="0"/>
                      <a:pt x="122" y="0"/>
                    </a:cubicBezTo>
                    <a:cubicBezTo>
                      <a:pt x="129" y="0"/>
                      <a:pt x="136" y="1"/>
                      <a:pt x="14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" name="Freeform 70"/>
              <p:cNvSpPr>
                <a:spLocks/>
              </p:cNvSpPr>
              <p:nvPr userDrawn="1"/>
            </p:nvSpPr>
            <p:spPr bwMode="auto">
              <a:xfrm>
                <a:off x="9936163" y="3862388"/>
                <a:ext cx="685800" cy="865188"/>
              </a:xfrm>
              <a:custGeom>
                <a:avLst/>
                <a:gdLst>
                  <a:gd name="T0" fmla="*/ 149 w 182"/>
                  <a:gd name="T1" fmla="*/ 7 h 228"/>
                  <a:gd name="T2" fmla="*/ 182 w 182"/>
                  <a:gd name="T3" fmla="*/ 27 h 228"/>
                  <a:gd name="T4" fmla="*/ 152 w 182"/>
                  <a:gd name="T5" fmla="*/ 69 h 228"/>
                  <a:gd name="T6" fmla="*/ 114 w 182"/>
                  <a:gd name="T7" fmla="*/ 54 h 228"/>
                  <a:gd name="T8" fmla="*/ 84 w 182"/>
                  <a:gd name="T9" fmla="*/ 68 h 228"/>
                  <a:gd name="T10" fmla="*/ 74 w 182"/>
                  <a:gd name="T11" fmla="*/ 115 h 228"/>
                  <a:gd name="T12" fmla="*/ 84 w 182"/>
                  <a:gd name="T13" fmla="*/ 160 h 228"/>
                  <a:gd name="T14" fmla="*/ 113 w 182"/>
                  <a:gd name="T15" fmla="*/ 173 h 228"/>
                  <a:gd name="T16" fmla="*/ 131 w 182"/>
                  <a:gd name="T17" fmla="*/ 169 h 228"/>
                  <a:gd name="T18" fmla="*/ 152 w 182"/>
                  <a:gd name="T19" fmla="*/ 159 h 228"/>
                  <a:gd name="T20" fmla="*/ 182 w 182"/>
                  <a:gd name="T21" fmla="*/ 202 h 228"/>
                  <a:gd name="T22" fmla="*/ 109 w 182"/>
                  <a:gd name="T23" fmla="*/ 228 h 228"/>
                  <a:gd name="T24" fmla="*/ 51 w 182"/>
                  <a:gd name="T25" fmla="*/ 214 h 228"/>
                  <a:gd name="T26" fmla="*/ 13 w 182"/>
                  <a:gd name="T27" fmla="*/ 174 h 228"/>
                  <a:gd name="T28" fmla="*/ 0 w 182"/>
                  <a:gd name="T29" fmla="*/ 116 h 228"/>
                  <a:gd name="T30" fmla="*/ 13 w 182"/>
                  <a:gd name="T31" fmla="*/ 56 h 228"/>
                  <a:gd name="T32" fmla="*/ 51 w 182"/>
                  <a:gd name="T33" fmla="*/ 15 h 228"/>
                  <a:gd name="T34" fmla="*/ 107 w 182"/>
                  <a:gd name="T35" fmla="*/ 0 h 228"/>
                  <a:gd name="T36" fmla="*/ 149 w 182"/>
                  <a:gd name="T37" fmla="*/ 7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2" h="228">
                    <a:moveTo>
                      <a:pt x="149" y="7"/>
                    </a:moveTo>
                    <a:cubicBezTo>
                      <a:pt x="161" y="12"/>
                      <a:pt x="172" y="18"/>
                      <a:pt x="182" y="27"/>
                    </a:cubicBezTo>
                    <a:cubicBezTo>
                      <a:pt x="152" y="69"/>
                      <a:pt x="152" y="69"/>
                      <a:pt x="152" y="69"/>
                    </a:cubicBezTo>
                    <a:cubicBezTo>
                      <a:pt x="140" y="59"/>
                      <a:pt x="127" y="54"/>
                      <a:pt x="114" y="54"/>
                    </a:cubicBezTo>
                    <a:cubicBezTo>
                      <a:pt x="101" y="54"/>
                      <a:pt x="91" y="59"/>
                      <a:pt x="84" y="68"/>
                    </a:cubicBezTo>
                    <a:cubicBezTo>
                      <a:pt x="77" y="78"/>
                      <a:pt x="74" y="94"/>
                      <a:pt x="74" y="115"/>
                    </a:cubicBezTo>
                    <a:cubicBezTo>
                      <a:pt x="74" y="137"/>
                      <a:pt x="77" y="152"/>
                      <a:pt x="84" y="160"/>
                    </a:cubicBezTo>
                    <a:cubicBezTo>
                      <a:pt x="91" y="168"/>
                      <a:pt x="100" y="173"/>
                      <a:pt x="113" y="173"/>
                    </a:cubicBezTo>
                    <a:cubicBezTo>
                      <a:pt x="119" y="173"/>
                      <a:pt x="126" y="172"/>
                      <a:pt x="131" y="169"/>
                    </a:cubicBezTo>
                    <a:cubicBezTo>
                      <a:pt x="137" y="167"/>
                      <a:pt x="144" y="164"/>
                      <a:pt x="152" y="159"/>
                    </a:cubicBezTo>
                    <a:cubicBezTo>
                      <a:pt x="182" y="202"/>
                      <a:pt x="182" y="202"/>
                      <a:pt x="182" y="202"/>
                    </a:cubicBezTo>
                    <a:cubicBezTo>
                      <a:pt x="162" y="219"/>
                      <a:pt x="137" y="228"/>
                      <a:pt x="109" y="228"/>
                    </a:cubicBezTo>
                    <a:cubicBezTo>
                      <a:pt x="87" y="228"/>
                      <a:pt x="67" y="223"/>
                      <a:pt x="51" y="214"/>
                    </a:cubicBezTo>
                    <a:cubicBezTo>
                      <a:pt x="35" y="204"/>
                      <a:pt x="22" y="191"/>
                      <a:pt x="13" y="174"/>
                    </a:cubicBezTo>
                    <a:cubicBezTo>
                      <a:pt x="4" y="157"/>
                      <a:pt x="0" y="138"/>
                      <a:pt x="0" y="116"/>
                    </a:cubicBezTo>
                    <a:cubicBezTo>
                      <a:pt x="0" y="93"/>
                      <a:pt x="4" y="73"/>
                      <a:pt x="13" y="56"/>
                    </a:cubicBezTo>
                    <a:cubicBezTo>
                      <a:pt x="22" y="39"/>
                      <a:pt x="34" y="25"/>
                      <a:pt x="51" y="15"/>
                    </a:cubicBezTo>
                    <a:cubicBezTo>
                      <a:pt x="67" y="5"/>
                      <a:pt x="86" y="0"/>
                      <a:pt x="107" y="0"/>
                    </a:cubicBezTo>
                    <a:cubicBezTo>
                      <a:pt x="123" y="0"/>
                      <a:pt x="137" y="2"/>
                      <a:pt x="14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Freeform 71"/>
              <p:cNvSpPr>
                <a:spLocks noEditPoints="1"/>
              </p:cNvSpPr>
              <p:nvPr userDrawn="1"/>
            </p:nvSpPr>
            <p:spPr bwMode="auto">
              <a:xfrm>
                <a:off x="10629900" y="3862388"/>
                <a:ext cx="801688" cy="865188"/>
              </a:xfrm>
              <a:custGeom>
                <a:avLst/>
                <a:gdLst>
                  <a:gd name="T0" fmla="*/ 185 w 213"/>
                  <a:gd name="T1" fmla="*/ 30 h 228"/>
                  <a:gd name="T2" fmla="*/ 213 w 213"/>
                  <a:gd name="T3" fmla="*/ 114 h 228"/>
                  <a:gd name="T4" fmla="*/ 200 w 213"/>
                  <a:gd name="T5" fmla="*/ 174 h 228"/>
                  <a:gd name="T6" fmla="*/ 163 w 213"/>
                  <a:gd name="T7" fmla="*/ 214 h 228"/>
                  <a:gd name="T8" fmla="*/ 106 w 213"/>
                  <a:gd name="T9" fmla="*/ 228 h 228"/>
                  <a:gd name="T10" fmla="*/ 28 w 213"/>
                  <a:gd name="T11" fmla="*/ 198 h 228"/>
                  <a:gd name="T12" fmla="*/ 0 w 213"/>
                  <a:gd name="T13" fmla="*/ 114 h 228"/>
                  <a:gd name="T14" fmla="*/ 12 w 213"/>
                  <a:gd name="T15" fmla="*/ 54 h 228"/>
                  <a:gd name="T16" fmla="*/ 49 w 213"/>
                  <a:gd name="T17" fmla="*/ 14 h 228"/>
                  <a:gd name="T18" fmla="*/ 106 w 213"/>
                  <a:gd name="T19" fmla="*/ 0 h 228"/>
                  <a:gd name="T20" fmla="*/ 185 w 213"/>
                  <a:gd name="T21" fmla="*/ 30 h 228"/>
                  <a:gd name="T22" fmla="*/ 81 w 213"/>
                  <a:gd name="T23" fmla="*/ 67 h 228"/>
                  <a:gd name="T24" fmla="*/ 73 w 213"/>
                  <a:gd name="T25" fmla="*/ 114 h 228"/>
                  <a:gd name="T26" fmla="*/ 81 w 213"/>
                  <a:gd name="T27" fmla="*/ 162 h 228"/>
                  <a:gd name="T28" fmla="*/ 106 w 213"/>
                  <a:gd name="T29" fmla="*/ 176 h 228"/>
                  <a:gd name="T30" fmla="*/ 132 w 213"/>
                  <a:gd name="T31" fmla="*/ 161 h 228"/>
                  <a:gd name="T32" fmla="*/ 140 w 213"/>
                  <a:gd name="T33" fmla="*/ 114 h 228"/>
                  <a:gd name="T34" fmla="*/ 132 w 213"/>
                  <a:gd name="T35" fmla="*/ 67 h 228"/>
                  <a:gd name="T36" fmla="*/ 106 w 213"/>
                  <a:gd name="T37" fmla="*/ 52 h 228"/>
                  <a:gd name="T38" fmla="*/ 81 w 213"/>
                  <a:gd name="T39" fmla="*/ 67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3" h="228">
                    <a:moveTo>
                      <a:pt x="185" y="30"/>
                    </a:moveTo>
                    <a:cubicBezTo>
                      <a:pt x="204" y="50"/>
                      <a:pt x="213" y="78"/>
                      <a:pt x="213" y="114"/>
                    </a:cubicBezTo>
                    <a:cubicBezTo>
                      <a:pt x="213" y="137"/>
                      <a:pt x="209" y="157"/>
                      <a:pt x="200" y="174"/>
                    </a:cubicBezTo>
                    <a:cubicBezTo>
                      <a:pt x="192" y="191"/>
                      <a:pt x="179" y="204"/>
                      <a:pt x="163" y="214"/>
                    </a:cubicBezTo>
                    <a:cubicBezTo>
                      <a:pt x="147" y="223"/>
                      <a:pt x="128" y="228"/>
                      <a:pt x="106" y="228"/>
                    </a:cubicBezTo>
                    <a:cubicBezTo>
                      <a:pt x="73" y="228"/>
                      <a:pt x="47" y="218"/>
                      <a:pt x="28" y="198"/>
                    </a:cubicBezTo>
                    <a:cubicBezTo>
                      <a:pt x="9" y="178"/>
                      <a:pt x="0" y="150"/>
                      <a:pt x="0" y="114"/>
                    </a:cubicBezTo>
                    <a:cubicBezTo>
                      <a:pt x="0" y="91"/>
                      <a:pt x="4" y="71"/>
                      <a:pt x="12" y="54"/>
                    </a:cubicBezTo>
                    <a:cubicBezTo>
                      <a:pt x="21" y="37"/>
                      <a:pt x="33" y="24"/>
                      <a:pt x="49" y="14"/>
                    </a:cubicBezTo>
                    <a:cubicBezTo>
                      <a:pt x="65" y="5"/>
                      <a:pt x="84" y="0"/>
                      <a:pt x="106" y="0"/>
                    </a:cubicBezTo>
                    <a:cubicBezTo>
                      <a:pt x="140" y="0"/>
                      <a:pt x="166" y="10"/>
                      <a:pt x="185" y="30"/>
                    </a:cubicBezTo>
                    <a:close/>
                    <a:moveTo>
                      <a:pt x="81" y="67"/>
                    </a:moveTo>
                    <a:cubicBezTo>
                      <a:pt x="75" y="77"/>
                      <a:pt x="73" y="92"/>
                      <a:pt x="73" y="114"/>
                    </a:cubicBezTo>
                    <a:cubicBezTo>
                      <a:pt x="73" y="136"/>
                      <a:pt x="75" y="152"/>
                      <a:pt x="81" y="162"/>
                    </a:cubicBezTo>
                    <a:cubicBezTo>
                      <a:pt x="86" y="171"/>
                      <a:pt x="95" y="176"/>
                      <a:pt x="106" y="176"/>
                    </a:cubicBezTo>
                    <a:cubicBezTo>
                      <a:pt x="118" y="176"/>
                      <a:pt x="126" y="171"/>
                      <a:pt x="132" y="161"/>
                    </a:cubicBezTo>
                    <a:cubicBezTo>
                      <a:pt x="137" y="151"/>
                      <a:pt x="140" y="136"/>
                      <a:pt x="140" y="114"/>
                    </a:cubicBezTo>
                    <a:cubicBezTo>
                      <a:pt x="140" y="92"/>
                      <a:pt x="137" y="76"/>
                      <a:pt x="132" y="67"/>
                    </a:cubicBezTo>
                    <a:cubicBezTo>
                      <a:pt x="126" y="57"/>
                      <a:pt x="118" y="52"/>
                      <a:pt x="106" y="52"/>
                    </a:cubicBezTo>
                    <a:cubicBezTo>
                      <a:pt x="95" y="52"/>
                      <a:pt x="86" y="57"/>
                      <a:pt x="81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" name="Freeform 72"/>
              <p:cNvSpPr>
                <a:spLocks/>
              </p:cNvSpPr>
              <p:nvPr userDrawn="1"/>
            </p:nvSpPr>
            <p:spPr bwMode="auto">
              <a:xfrm>
                <a:off x="11547475" y="3862388"/>
                <a:ext cx="1119188" cy="838200"/>
              </a:xfrm>
              <a:custGeom>
                <a:avLst/>
                <a:gdLst>
                  <a:gd name="T0" fmla="*/ 282 w 297"/>
                  <a:gd name="T1" fmla="*/ 17 h 221"/>
                  <a:gd name="T2" fmla="*/ 297 w 297"/>
                  <a:gd name="T3" fmla="*/ 64 h 221"/>
                  <a:gd name="T4" fmla="*/ 297 w 297"/>
                  <a:gd name="T5" fmla="*/ 221 h 221"/>
                  <a:gd name="T6" fmla="*/ 226 w 297"/>
                  <a:gd name="T7" fmla="*/ 221 h 221"/>
                  <a:gd name="T8" fmla="*/ 226 w 297"/>
                  <a:gd name="T9" fmla="*/ 77 h 221"/>
                  <a:gd name="T10" fmla="*/ 211 w 297"/>
                  <a:gd name="T11" fmla="*/ 52 h 221"/>
                  <a:gd name="T12" fmla="*/ 184 w 297"/>
                  <a:gd name="T13" fmla="*/ 77 h 221"/>
                  <a:gd name="T14" fmla="*/ 184 w 297"/>
                  <a:gd name="T15" fmla="*/ 221 h 221"/>
                  <a:gd name="T16" fmla="*/ 113 w 297"/>
                  <a:gd name="T17" fmla="*/ 221 h 221"/>
                  <a:gd name="T18" fmla="*/ 113 w 297"/>
                  <a:gd name="T19" fmla="*/ 77 h 221"/>
                  <a:gd name="T20" fmla="*/ 98 w 297"/>
                  <a:gd name="T21" fmla="*/ 52 h 221"/>
                  <a:gd name="T22" fmla="*/ 71 w 297"/>
                  <a:gd name="T23" fmla="*/ 77 h 221"/>
                  <a:gd name="T24" fmla="*/ 71 w 297"/>
                  <a:gd name="T25" fmla="*/ 221 h 221"/>
                  <a:gd name="T26" fmla="*/ 0 w 297"/>
                  <a:gd name="T27" fmla="*/ 221 h 221"/>
                  <a:gd name="T28" fmla="*/ 0 w 297"/>
                  <a:gd name="T29" fmla="*/ 7 h 221"/>
                  <a:gd name="T30" fmla="*/ 62 w 297"/>
                  <a:gd name="T31" fmla="*/ 7 h 221"/>
                  <a:gd name="T32" fmla="*/ 67 w 297"/>
                  <a:gd name="T33" fmla="*/ 31 h 221"/>
                  <a:gd name="T34" fmla="*/ 95 w 297"/>
                  <a:gd name="T35" fmla="*/ 8 h 221"/>
                  <a:gd name="T36" fmla="*/ 129 w 297"/>
                  <a:gd name="T37" fmla="*/ 0 h 221"/>
                  <a:gd name="T38" fmla="*/ 159 w 297"/>
                  <a:gd name="T39" fmla="*/ 8 h 221"/>
                  <a:gd name="T40" fmla="*/ 178 w 297"/>
                  <a:gd name="T41" fmla="*/ 32 h 221"/>
                  <a:gd name="T42" fmla="*/ 206 w 297"/>
                  <a:gd name="T43" fmla="*/ 8 h 221"/>
                  <a:gd name="T44" fmla="*/ 242 w 297"/>
                  <a:gd name="T45" fmla="*/ 0 h 221"/>
                  <a:gd name="T46" fmla="*/ 282 w 297"/>
                  <a:gd name="T47" fmla="*/ 17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7" h="221">
                    <a:moveTo>
                      <a:pt x="282" y="17"/>
                    </a:moveTo>
                    <a:cubicBezTo>
                      <a:pt x="292" y="29"/>
                      <a:pt x="297" y="44"/>
                      <a:pt x="297" y="64"/>
                    </a:cubicBezTo>
                    <a:cubicBezTo>
                      <a:pt x="297" y="221"/>
                      <a:pt x="297" y="221"/>
                      <a:pt x="297" y="221"/>
                    </a:cubicBezTo>
                    <a:cubicBezTo>
                      <a:pt x="226" y="221"/>
                      <a:pt x="226" y="221"/>
                      <a:pt x="226" y="221"/>
                    </a:cubicBezTo>
                    <a:cubicBezTo>
                      <a:pt x="226" y="77"/>
                      <a:pt x="226" y="77"/>
                      <a:pt x="226" y="77"/>
                    </a:cubicBezTo>
                    <a:cubicBezTo>
                      <a:pt x="226" y="60"/>
                      <a:pt x="221" y="52"/>
                      <a:pt x="211" y="52"/>
                    </a:cubicBezTo>
                    <a:cubicBezTo>
                      <a:pt x="201" y="52"/>
                      <a:pt x="192" y="60"/>
                      <a:pt x="184" y="77"/>
                    </a:cubicBezTo>
                    <a:cubicBezTo>
                      <a:pt x="184" y="221"/>
                      <a:pt x="184" y="221"/>
                      <a:pt x="184" y="221"/>
                    </a:cubicBezTo>
                    <a:cubicBezTo>
                      <a:pt x="113" y="221"/>
                      <a:pt x="113" y="221"/>
                      <a:pt x="113" y="221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3" y="60"/>
                      <a:pt x="108" y="52"/>
                      <a:pt x="98" y="52"/>
                    </a:cubicBezTo>
                    <a:cubicBezTo>
                      <a:pt x="89" y="52"/>
                      <a:pt x="79" y="60"/>
                      <a:pt x="71" y="77"/>
                    </a:cubicBezTo>
                    <a:cubicBezTo>
                      <a:pt x="71" y="221"/>
                      <a:pt x="71" y="221"/>
                      <a:pt x="71" y="221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75" y="21"/>
                      <a:pt x="85" y="13"/>
                      <a:pt x="95" y="8"/>
                    </a:cubicBezTo>
                    <a:cubicBezTo>
                      <a:pt x="105" y="3"/>
                      <a:pt x="116" y="0"/>
                      <a:pt x="129" y="0"/>
                    </a:cubicBezTo>
                    <a:cubicBezTo>
                      <a:pt x="140" y="0"/>
                      <a:pt x="150" y="3"/>
                      <a:pt x="159" y="8"/>
                    </a:cubicBezTo>
                    <a:cubicBezTo>
                      <a:pt x="167" y="14"/>
                      <a:pt x="174" y="22"/>
                      <a:pt x="178" y="32"/>
                    </a:cubicBezTo>
                    <a:cubicBezTo>
                      <a:pt x="187" y="21"/>
                      <a:pt x="196" y="13"/>
                      <a:pt x="206" y="8"/>
                    </a:cubicBezTo>
                    <a:cubicBezTo>
                      <a:pt x="217" y="3"/>
                      <a:pt x="228" y="0"/>
                      <a:pt x="242" y="0"/>
                    </a:cubicBezTo>
                    <a:cubicBezTo>
                      <a:pt x="258" y="0"/>
                      <a:pt x="271" y="6"/>
                      <a:pt x="28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Freeform 73"/>
              <p:cNvSpPr>
                <a:spLocks/>
              </p:cNvSpPr>
              <p:nvPr userDrawn="1"/>
            </p:nvSpPr>
            <p:spPr bwMode="auto">
              <a:xfrm>
                <a:off x="12812713" y="3862388"/>
                <a:ext cx="1119188" cy="838200"/>
              </a:xfrm>
              <a:custGeom>
                <a:avLst/>
                <a:gdLst>
                  <a:gd name="T0" fmla="*/ 282 w 297"/>
                  <a:gd name="T1" fmla="*/ 17 h 221"/>
                  <a:gd name="T2" fmla="*/ 297 w 297"/>
                  <a:gd name="T3" fmla="*/ 64 h 221"/>
                  <a:gd name="T4" fmla="*/ 297 w 297"/>
                  <a:gd name="T5" fmla="*/ 221 h 221"/>
                  <a:gd name="T6" fmla="*/ 226 w 297"/>
                  <a:gd name="T7" fmla="*/ 221 h 221"/>
                  <a:gd name="T8" fmla="*/ 226 w 297"/>
                  <a:gd name="T9" fmla="*/ 77 h 221"/>
                  <a:gd name="T10" fmla="*/ 212 w 297"/>
                  <a:gd name="T11" fmla="*/ 52 h 221"/>
                  <a:gd name="T12" fmla="*/ 184 w 297"/>
                  <a:gd name="T13" fmla="*/ 77 h 221"/>
                  <a:gd name="T14" fmla="*/ 184 w 297"/>
                  <a:gd name="T15" fmla="*/ 221 h 221"/>
                  <a:gd name="T16" fmla="*/ 113 w 297"/>
                  <a:gd name="T17" fmla="*/ 221 h 221"/>
                  <a:gd name="T18" fmla="*/ 113 w 297"/>
                  <a:gd name="T19" fmla="*/ 77 h 221"/>
                  <a:gd name="T20" fmla="*/ 99 w 297"/>
                  <a:gd name="T21" fmla="*/ 52 h 221"/>
                  <a:gd name="T22" fmla="*/ 72 w 297"/>
                  <a:gd name="T23" fmla="*/ 77 h 221"/>
                  <a:gd name="T24" fmla="*/ 72 w 297"/>
                  <a:gd name="T25" fmla="*/ 221 h 221"/>
                  <a:gd name="T26" fmla="*/ 0 w 297"/>
                  <a:gd name="T27" fmla="*/ 221 h 221"/>
                  <a:gd name="T28" fmla="*/ 0 w 297"/>
                  <a:gd name="T29" fmla="*/ 7 h 221"/>
                  <a:gd name="T30" fmla="*/ 62 w 297"/>
                  <a:gd name="T31" fmla="*/ 7 h 221"/>
                  <a:gd name="T32" fmla="*/ 68 w 297"/>
                  <a:gd name="T33" fmla="*/ 31 h 221"/>
                  <a:gd name="T34" fmla="*/ 95 w 297"/>
                  <a:gd name="T35" fmla="*/ 8 h 221"/>
                  <a:gd name="T36" fmla="*/ 130 w 297"/>
                  <a:gd name="T37" fmla="*/ 0 h 221"/>
                  <a:gd name="T38" fmla="*/ 159 w 297"/>
                  <a:gd name="T39" fmla="*/ 8 h 221"/>
                  <a:gd name="T40" fmla="*/ 178 w 297"/>
                  <a:gd name="T41" fmla="*/ 32 h 221"/>
                  <a:gd name="T42" fmla="*/ 207 w 297"/>
                  <a:gd name="T43" fmla="*/ 8 h 221"/>
                  <a:gd name="T44" fmla="*/ 242 w 297"/>
                  <a:gd name="T45" fmla="*/ 0 h 221"/>
                  <a:gd name="T46" fmla="*/ 282 w 297"/>
                  <a:gd name="T47" fmla="*/ 17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7" h="221">
                    <a:moveTo>
                      <a:pt x="282" y="17"/>
                    </a:moveTo>
                    <a:cubicBezTo>
                      <a:pt x="292" y="29"/>
                      <a:pt x="297" y="44"/>
                      <a:pt x="297" y="64"/>
                    </a:cubicBezTo>
                    <a:cubicBezTo>
                      <a:pt x="297" y="221"/>
                      <a:pt x="297" y="221"/>
                      <a:pt x="297" y="221"/>
                    </a:cubicBezTo>
                    <a:cubicBezTo>
                      <a:pt x="226" y="221"/>
                      <a:pt x="226" y="221"/>
                      <a:pt x="226" y="221"/>
                    </a:cubicBezTo>
                    <a:cubicBezTo>
                      <a:pt x="226" y="77"/>
                      <a:pt x="226" y="77"/>
                      <a:pt x="226" y="77"/>
                    </a:cubicBezTo>
                    <a:cubicBezTo>
                      <a:pt x="226" y="60"/>
                      <a:pt x="221" y="52"/>
                      <a:pt x="212" y="52"/>
                    </a:cubicBezTo>
                    <a:cubicBezTo>
                      <a:pt x="202" y="52"/>
                      <a:pt x="193" y="60"/>
                      <a:pt x="184" y="77"/>
                    </a:cubicBezTo>
                    <a:cubicBezTo>
                      <a:pt x="184" y="221"/>
                      <a:pt x="184" y="221"/>
                      <a:pt x="184" y="221"/>
                    </a:cubicBezTo>
                    <a:cubicBezTo>
                      <a:pt x="113" y="221"/>
                      <a:pt x="113" y="221"/>
                      <a:pt x="113" y="221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3" y="60"/>
                      <a:pt x="108" y="52"/>
                      <a:pt x="99" y="52"/>
                    </a:cubicBezTo>
                    <a:cubicBezTo>
                      <a:pt x="89" y="52"/>
                      <a:pt x="80" y="60"/>
                      <a:pt x="72" y="77"/>
                    </a:cubicBezTo>
                    <a:cubicBezTo>
                      <a:pt x="72" y="221"/>
                      <a:pt x="72" y="221"/>
                      <a:pt x="72" y="221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76" y="21"/>
                      <a:pt x="85" y="13"/>
                      <a:pt x="95" y="8"/>
                    </a:cubicBezTo>
                    <a:cubicBezTo>
                      <a:pt x="105" y="3"/>
                      <a:pt x="116" y="0"/>
                      <a:pt x="130" y="0"/>
                    </a:cubicBezTo>
                    <a:cubicBezTo>
                      <a:pt x="141" y="0"/>
                      <a:pt x="151" y="3"/>
                      <a:pt x="159" y="8"/>
                    </a:cubicBezTo>
                    <a:cubicBezTo>
                      <a:pt x="168" y="14"/>
                      <a:pt x="174" y="22"/>
                      <a:pt x="178" y="32"/>
                    </a:cubicBezTo>
                    <a:cubicBezTo>
                      <a:pt x="187" y="21"/>
                      <a:pt x="197" y="13"/>
                      <a:pt x="207" y="8"/>
                    </a:cubicBezTo>
                    <a:cubicBezTo>
                      <a:pt x="217" y="3"/>
                      <a:pt x="229" y="0"/>
                      <a:pt x="242" y="0"/>
                    </a:cubicBezTo>
                    <a:cubicBezTo>
                      <a:pt x="258" y="0"/>
                      <a:pt x="272" y="6"/>
                      <a:pt x="28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" name="Freeform 74"/>
              <p:cNvSpPr>
                <a:spLocks/>
              </p:cNvSpPr>
              <p:nvPr userDrawn="1"/>
            </p:nvSpPr>
            <p:spPr bwMode="auto">
              <a:xfrm>
                <a:off x="14074775" y="3889375"/>
                <a:ext cx="708025" cy="838200"/>
              </a:xfrm>
              <a:custGeom>
                <a:avLst/>
                <a:gdLst>
                  <a:gd name="T0" fmla="*/ 188 w 188"/>
                  <a:gd name="T1" fmla="*/ 214 h 221"/>
                  <a:gd name="T2" fmla="*/ 126 w 188"/>
                  <a:gd name="T3" fmla="*/ 214 h 221"/>
                  <a:gd name="T4" fmla="*/ 123 w 188"/>
                  <a:gd name="T5" fmla="*/ 188 h 221"/>
                  <a:gd name="T6" fmla="*/ 59 w 188"/>
                  <a:gd name="T7" fmla="*/ 221 h 221"/>
                  <a:gd name="T8" fmla="*/ 15 w 188"/>
                  <a:gd name="T9" fmla="*/ 203 h 221"/>
                  <a:gd name="T10" fmla="*/ 0 w 188"/>
                  <a:gd name="T11" fmla="*/ 154 h 221"/>
                  <a:gd name="T12" fmla="*/ 0 w 188"/>
                  <a:gd name="T13" fmla="*/ 0 h 221"/>
                  <a:gd name="T14" fmla="*/ 71 w 188"/>
                  <a:gd name="T15" fmla="*/ 0 h 221"/>
                  <a:gd name="T16" fmla="*/ 71 w 188"/>
                  <a:gd name="T17" fmla="*/ 144 h 221"/>
                  <a:gd name="T18" fmla="*/ 75 w 188"/>
                  <a:gd name="T19" fmla="*/ 163 h 221"/>
                  <a:gd name="T20" fmla="*/ 88 w 188"/>
                  <a:gd name="T21" fmla="*/ 169 h 221"/>
                  <a:gd name="T22" fmla="*/ 103 w 188"/>
                  <a:gd name="T23" fmla="*/ 163 h 221"/>
                  <a:gd name="T24" fmla="*/ 117 w 188"/>
                  <a:gd name="T25" fmla="*/ 148 h 221"/>
                  <a:gd name="T26" fmla="*/ 117 w 188"/>
                  <a:gd name="T27" fmla="*/ 0 h 221"/>
                  <a:gd name="T28" fmla="*/ 188 w 188"/>
                  <a:gd name="T29" fmla="*/ 0 h 221"/>
                  <a:gd name="T30" fmla="*/ 188 w 188"/>
                  <a:gd name="T31" fmla="*/ 214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" h="221">
                    <a:moveTo>
                      <a:pt x="188" y="214"/>
                    </a:moveTo>
                    <a:cubicBezTo>
                      <a:pt x="126" y="214"/>
                      <a:pt x="126" y="214"/>
                      <a:pt x="126" y="214"/>
                    </a:cubicBezTo>
                    <a:cubicBezTo>
                      <a:pt x="123" y="188"/>
                      <a:pt x="123" y="188"/>
                      <a:pt x="123" y="188"/>
                    </a:cubicBezTo>
                    <a:cubicBezTo>
                      <a:pt x="108" y="210"/>
                      <a:pt x="87" y="221"/>
                      <a:pt x="59" y="221"/>
                    </a:cubicBezTo>
                    <a:cubicBezTo>
                      <a:pt x="40" y="221"/>
                      <a:pt x="25" y="215"/>
                      <a:pt x="15" y="203"/>
                    </a:cubicBezTo>
                    <a:cubicBezTo>
                      <a:pt x="5" y="191"/>
                      <a:pt x="0" y="175"/>
                      <a:pt x="0" y="15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144"/>
                      <a:pt x="71" y="144"/>
                      <a:pt x="71" y="144"/>
                    </a:cubicBezTo>
                    <a:cubicBezTo>
                      <a:pt x="71" y="153"/>
                      <a:pt x="72" y="160"/>
                      <a:pt x="75" y="163"/>
                    </a:cubicBezTo>
                    <a:cubicBezTo>
                      <a:pt x="78" y="167"/>
                      <a:pt x="82" y="169"/>
                      <a:pt x="88" y="169"/>
                    </a:cubicBezTo>
                    <a:cubicBezTo>
                      <a:pt x="93" y="169"/>
                      <a:pt x="98" y="167"/>
                      <a:pt x="103" y="163"/>
                    </a:cubicBezTo>
                    <a:cubicBezTo>
                      <a:pt x="108" y="160"/>
                      <a:pt x="112" y="155"/>
                      <a:pt x="117" y="148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188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Freeform 75"/>
              <p:cNvSpPr>
                <a:spLocks/>
              </p:cNvSpPr>
              <p:nvPr userDrawn="1"/>
            </p:nvSpPr>
            <p:spPr bwMode="auto">
              <a:xfrm>
                <a:off x="14936788" y="3862388"/>
                <a:ext cx="719138" cy="838200"/>
              </a:xfrm>
              <a:custGeom>
                <a:avLst/>
                <a:gdLst>
                  <a:gd name="T0" fmla="*/ 175 w 191"/>
                  <a:gd name="T1" fmla="*/ 17 h 221"/>
                  <a:gd name="T2" fmla="*/ 191 w 191"/>
                  <a:gd name="T3" fmla="*/ 64 h 221"/>
                  <a:gd name="T4" fmla="*/ 191 w 191"/>
                  <a:gd name="T5" fmla="*/ 221 h 221"/>
                  <a:gd name="T6" fmla="*/ 120 w 191"/>
                  <a:gd name="T7" fmla="*/ 221 h 221"/>
                  <a:gd name="T8" fmla="*/ 120 w 191"/>
                  <a:gd name="T9" fmla="*/ 77 h 221"/>
                  <a:gd name="T10" fmla="*/ 116 w 191"/>
                  <a:gd name="T11" fmla="*/ 58 h 221"/>
                  <a:gd name="T12" fmla="*/ 104 w 191"/>
                  <a:gd name="T13" fmla="*/ 52 h 221"/>
                  <a:gd name="T14" fmla="*/ 72 w 191"/>
                  <a:gd name="T15" fmla="*/ 77 h 221"/>
                  <a:gd name="T16" fmla="*/ 72 w 191"/>
                  <a:gd name="T17" fmla="*/ 221 h 221"/>
                  <a:gd name="T18" fmla="*/ 0 w 191"/>
                  <a:gd name="T19" fmla="*/ 221 h 221"/>
                  <a:gd name="T20" fmla="*/ 0 w 191"/>
                  <a:gd name="T21" fmla="*/ 7 h 221"/>
                  <a:gd name="T22" fmla="*/ 62 w 191"/>
                  <a:gd name="T23" fmla="*/ 7 h 221"/>
                  <a:gd name="T24" fmla="*/ 68 w 191"/>
                  <a:gd name="T25" fmla="*/ 31 h 221"/>
                  <a:gd name="T26" fmla="*/ 98 w 191"/>
                  <a:gd name="T27" fmla="*/ 8 h 221"/>
                  <a:gd name="T28" fmla="*/ 132 w 191"/>
                  <a:gd name="T29" fmla="*/ 0 h 221"/>
                  <a:gd name="T30" fmla="*/ 175 w 191"/>
                  <a:gd name="T31" fmla="*/ 17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1" h="221">
                    <a:moveTo>
                      <a:pt x="175" y="17"/>
                    </a:moveTo>
                    <a:cubicBezTo>
                      <a:pt x="186" y="28"/>
                      <a:pt x="191" y="44"/>
                      <a:pt x="191" y="64"/>
                    </a:cubicBezTo>
                    <a:cubicBezTo>
                      <a:pt x="191" y="221"/>
                      <a:pt x="191" y="221"/>
                      <a:pt x="191" y="221"/>
                    </a:cubicBezTo>
                    <a:cubicBezTo>
                      <a:pt x="120" y="221"/>
                      <a:pt x="120" y="221"/>
                      <a:pt x="120" y="221"/>
                    </a:cubicBezTo>
                    <a:cubicBezTo>
                      <a:pt x="120" y="77"/>
                      <a:pt x="120" y="77"/>
                      <a:pt x="120" y="77"/>
                    </a:cubicBezTo>
                    <a:cubicBezTo>
                      <a:pt x="120" y="68"/>
                      <a:pt x="118" y="61"/>
                      <a:pt x="116" y="58"/>
                    </a:cubicBezTo>
                    <a:cubicBezTo>
                      <a:pt x="113" y="54"/>
                      <a:pt x="109" y="52"/>
                      <a:pt x="104" y="52"/>
                    </a:cubicBezTo>
                    <a:cubicBezTo>
                      <a:pt x="92" y="52"/>
                      <a:pt x="82" y="60"/>
                      <a:pt x="72" y="77"/>
                    </a:cubicBezTo>
                    <a:cubicBezTo>
                      <a:pt x="72" y="221"/>
                      <a:pt x="72" y="221"/>
                      <a:pt x="72" y="221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77" y="21"/>
                      <a:pt x="87" y="13"/>
                      <a:pt x="98" y="8"/>
                    </a:cubicBezTo>
                    <a:cubicBezTo>
                      <a:pt x="108" y="3"/>
                      <a:pt x="120" y="0"/>
                      <a:pt x="132" y="0"/>
                    </a:cubicBezTo>
                    <a:cubicBezTo>
                      <a:pt x="150" y="0"/>
                      <a:pt x="165" y="6"/>
                      <a:pt x="17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Freeform 76"/>
              <p:cNvSpPr>
                <a:spLocks noEditPoints="1"/>
              </p:cNvSpPr>
              <p:nvPr userDrawn="1"/>
            </p:nvSpPr>
            <p:spPr bwMode="auto">
              <a:xfrm>
                <a:off x="15782925" y="3457575"/>
                <a:ext cx="309563" cy="1243013"/>
              </a:xfrm>
              <a:custGeom>
                <a:avLst/>
                <a:gdLst>
                  <a:gd name="T0" fmla="*/ 70 w 82"/>
                  <a:gd name="T1" fmla="*/ 11 h 328"/>
                  <a:gd name="T2" fmla="*/ 82 w 82"/>
                  <a:gd name="T3" fmla="*/ 39 h 328"/>
                  <a:gd name="T4" fmla="*/ 70 w 82"/>
                  <a:gd name="T5" fmla="*/ 67 h 328"/>
                  <a:gd name="T6" fmla="*/ 41 w 82"/>
                  <a:gd name="T7" fmla="*/ 78 h 328"/>
                  <a:gd name="T8" fmla="*/ 12 w 82"/>
                  <a:gd name="T9" fmla="*/ 67 h 328"/>
                  <a:gd name="T10" fmla="*/ 0 w 82"/>
                  <a:gd name="T11" fmla="*/ 39 h 328"/>
                  <a:gd name="T12" fmla="*/ 12 w 82"/>
                  <a:gd name="T13" fmla="*/ 11 h 328"/>
                  <a:gd name="T14" fmla="*/ 41 w 82"/>
                  <a:gd name="T15" fmla="*/ 0 h 328"/>
                  <a:gd name="T16" fmla="*/ 70 w 82"/>
                  <a:gd name="T17" fmla="*/ 11 h 328"/>
                  <a:gd name="T18" fmla="*/ 77 w 82"/>
                  <a:gd name="T19" fmla="*/ 114 h 328"/>
                  <a:gd name="T20" fmla="*/ 77 w 82"/>
                  <a:gd name="T21" fmla="*/ 328 h 328"/>
                  <a:gd name="T22" fmla="*/ 5 w 82"/>
                  <a:gd name="T23" fmla="*/ 328 h 328"/>
                  <a:gd name="T24" fmla="*/ 5 w 82"/>
                  <a:gd name="T25" fmla="*/ 114 h 328"/>
                  <a:gd name="T26" fmla="*/ 77 w 82"/>
                  <a:gd name="T27" fmla="*/ 114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" h="328">
                    <a:moveTo>
                      <a:pt x="70" y="11"/>
                    </a:moveTo>
                    <a:cubicBezTo>
                      <a:pt x="78" y="18"/>
                      <a:pt x="82" y="28"/>
                      <a:pt x="82" y="39"/>
                    </a:cubicBezTo>
                    <a:cubicBezTo>
                      <a:pt x="82" y="50"/>
                      <a:pt x="78" y="59"/>
                      <a:pt x="70" y="67"/>
                    </a:cubicBezTo>
                    <a:cubicBezTo>
                      <a:pt x="63" y="74"/>
                      <a:pt x="53" y="78"/>
                      <a:pt x="41" y="78"/>
                    </a:cubicBezTo>
                    <a:cubicBezTo>
                      <a:pt x="29" y="78"/>
                      <a:pt x="19" y="74"/>
                      <a:pt x="12" y="67"/>
                    </a:cubicBezTo>
                    <a:cubicBezTo>
                      <a:pt x="4" y="59"/>
                      <a:pt x="0" y="50"/>
                      <a:pt x="0" y="39"/>
                    </a:cubicBezTo>
                    <a:cubicBezTo>
                      <a:pt x="0" y="28"/>
                      <a:pt x="4" y="18"/>
                      <a:pt x="12" y="11"/>
                    </a:cubicBezTo>
                    <a:cubicBezTo>
                      <a:pt x="19" y="3"/>
                      <a:pt x="29" y="0"/>
                      <a:pt x="41" y="0"/>
                    </a:cubicBezTo>
                    <a:cubicBezTo>
                      <a:pt x="53" y="0"/>
                      <a:pt x="63" y="3"/>
                      <a:pt x="70" y="11"/>
                    </a:cubicBezTo>
                    <a:close/>
                    <a:moveTo>
                      <a:pt x="77" y="114"/>
                    </a:moveTo>
                    <a:cubicBezTo>
                      <a:pt x="77" y="328"/>
                      <a:pt x="77" y="328"/>
                      <a:pt x="77" y="328"/>
                    </a:cubicBezTo>
                    <a:cubicBezTo>
                      <a:pt x="5" y="328"/>
                      <a:pt x="5" y="328"/>
                      <a:pt x="5" y="328"/>
                    </a:cubicBezTo>
                    <a:cubicBezTo>
                      <a:pt x="5" y="114"/>
                      <a:pt x="5" y="114"/>
                      <a:pt x="5" y="114"/>
                    </a:cubicBezTo>
                    <a:lnTo>
                      <a:pt x="77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Freeform 77"/>
              <p:cNvSpPr>
                <a:spLocks/>
              </p:cNvSpPr>
              <p:nvPr userDrawn="1"/>
            </p:nvSpPr>
            <p:spPr bwMode="auto">
              <a:xfrm>
                <a:off x="16149638" y="3689350"/>
                <a:ext cx="612775" cy="1038225"/>
              </a:xfrm>
              <a:custGeom>
                <a:avLst/>
                <a:gdLst>
                  <a:gd name="T0" fmla="*/ 163 w 163"/>
                  <a:gd name="T1" fmla="*/ 256 h 274"/>
                  <a:gd name="T2" fmla="*/ 134 w 163"/>
                  <a:gd name="T3" fmla="*/ 269 h 274"/>
                  <a:gd name="T4" fmla="*/ 102 w 163"/>
                  <a:gd name="T5" fmla="*/ 274 h 274"/>
                  <a:gd name="T6" fmla="*/ 28 w 163"/>
                  <a:gd name="T7" fmla="*/ 192 h 274"/>
                  <a:gd name="T8" fmla="*/ 28 w 163"/>
                  <a:gd name="T9" fmla="*/ 102 h 274"/>
                  <a:gd name="T10" fmla="*/ 0 w 163"/>
                  <a:gd name="T11" fmla="*/ 102 h 274"/>
                  <a:gd name="T12" fmla="*/ 0 w 163"/>
                  <a:gd name="T13" fmla="*/ 53 h 274"/>
                  <a:gd name="T14" fmla="*/ 28 w 163"/>
                  <a:gd name="T15" fmla="*/ 53 h 274"/>
                  <a:gd name="T16" fmla="*/ 28 w 163"/>
                  <a:gd name="T17" fmla="*/ 8 h 274"/>
                  <a:gd name="T18" fmla="*/ 99 w 163"/>
                  <a:gd name="T19" fmla="*/ 0 h 274"/>
                  <a:gd name="T20" fmla="*/ 99 w 163"/>
                  <a:gd name="T21" fmla="*/ 53 h 274"/>
                  <a:gd name="T22" fmla="*/ 148 w 163"/>
                  <a:gd name="T23" fmla="*/ 53 h 274"/>
                  <a:gd name="T24" fmla="*/ 140 w 163"/>
                  <a:gd name="T25" fmla="*/ 102 h 274"/>
                  <a:gd name="T26" fmla="*/ 99 w 163"/>
                  <a:gd name="T27" fmla="*/ 102 h 274"/>
                  <a:gd name="T28" fmla="*/ 99 w 163"/>
                  <a:gd name="T29" fmla="*/ 191 h 274"/>
                  <a:gd name="T30" fmla="*/ 104 w 163"/>
                  <a:gd name="T31" fmla="*/ 212 h 274"/>
                  <a:gd name="T32" fmla="*/ 118 w 163"/>
                  <a:gd name="T33" fmla="*/ 218 h 274"/>
                  <a:gd name="T34" fmla="*/ 139 w 163"/>
                  <a:gd name="T35" fmla="*/ 212 h 274"/>
                  <a:gd name="T36" fmla="*/ 163 w 163"/>
                  <a:gd name="T37" fmla="*/ 256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3" h="274">
                    <a:moveTo>
                      <a:pt x="163" y="256"/>
                    </a:moveTo>
                    <a:cubicBezTo>
                      <a:pt x="154" y="262"/>
                      <a:pt x="145" y="266"/>
                      <a:pt x="134" y="269"/>
                    </a:cubicBezTo>
                    <a:cubicBezTo>
                      <a:pt x="123" y="272"/>
                      <a:pt x="112" y="274"/>
                      <a:pt x="102" y="274"/>
                    </a:cubicBezTo>
                    <a:cubicBezTo>
                      <a:pt x="53" y="274"/>
                      <a:pt x="28" y="247"/>
                      <a:pt x="28" y="192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99" y="102"/>
                      <a:pt x="99" y="102"/>
                      <a:pt x="99" y="102"/>
                    </a:cubicBezTo>
                    <a:cubicBezTo>
                      <a:pt x="99" y="191"/>
                      <a:pt x="99" y="191"/>
                      <a:pt x="99" y="191"/>
                    </a:cubicBezTo>
                    <a:cubicBezTo>
                      <a:pt x="99" y="201"/>
                      <a:pt x="101" y="208"/>
                      <a:pt x="104" y="212"/>
                    </a:cubicBezTo>
                    <a:cubicBezTo>
                      <a:pt x="107" y="216"/>
                      <a:pt x="111" y="218"/>
                      <a:pt x="118" y="218"/>
                    </a:cubicBezTo>
                    <a:cubicBezTo>
                      <a:pt x="125" y="218"/>
                      <a:pt x="132" y="216"/>
                      <a:pt x="139" y="212"/>
                    </a:cubicBezTo>
                    <a:lnTo>
                      <a:pt x="163" y="2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" name="Freeform 78"/>
              <p:cNvSpPr>
                <a:spLocks/>
              </p:cNvSpPr>
              <p:nvPr userDrawn="1"/>
            </p:nvSpPr>
            <p:spPr bwMode="auto">
              <a:xfrm>
                <a:off x="16721138" y="3889375"/>
                <a:ext cx="820738" cy="1152525"/>
              </a:xfrm>
              <a:custGeom>
                <a:avLst/>
                <a:gdLst>
                  <a:gd name="T0" fmla="*/ 152 w 218"/>
                  <a:gd name="T1" fmla="*/ 214 h 304"/>
                  <a:gd name="T2" fmla="*/ 107 w 218"/>
                  <a:gd name="T3" fmla="*/ 279 h 304"/>
                  <a:gd name="T4" fmla="*/ 26 w 218"/>
                  <a:gd name="T5" fmla="*/ 304 h 304"/>
                  <a:gd name="T6" fmla="*/ 18 w 218"/>
                  <a:gd name="T7" fmla="*/ 254 h 304"/>
                  <a:gd name="T8" fmla="*/ 63 w 218"/>
                  <a:gd name="T9" fmla="*/ 242 h 304"/>
                  <a:gd name="T10" fmla="*/ 86 w 218"/>
                  <a:gd name="T11" fmla="*/ 214 h 304"/>
                  <a:gd name="T12" fmla="*/ 62 w 218"/>
                  <a:gd name="T13" fmla="*/ 214 h 304"/>
                  <a:gd name="T14" fmla="*/ 0 w 218"/>
                  <a:gd name="T15" fmla="*/ 0 h 304"/>
                  <a:gd name="T16" fmla="*/ 75 w 218"/>
                  <a:gd name="T17" fmla="*/ 0 h 304"/>
                  <a:gd name="T18" fmla="*/ 108 w 218"/>
                  <a:gd name="T19" fmla="*/ 169 h 304"/>
                  <a:gd name="T20" fmla="*/ 145 w 218"/>
                  <a:gd name="T21" fmla="*/ 0 h 304"/>
                  <a:gd name="T22" fmla="*/ 218 w 218"/>
                  <a:gd name="T23" fmla="*/ 0 h 304"/>
                  <a:gd name="T24" fmla="*/ 152 w 218"/>
                  <a:gd name="T25" fmla="*/ 21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8" h="304">
                    <a:moveTo>
                      <a:pt x="152" y="214"/>
                    </a:moveTo>
                    <a:cubicBezTo>
                      <a:pt x="143" y="242"/>
                      <a:pt x="128" y="264"/>
                      <a:pt x="107" y="279"/>
                    </a:cubicBezTo>
                    <a:cubicBezTo>
                      <a:pt x="87" y="294"/>
                      <a:pt x="59" y="302"/>
                      <a:pt x="26" y="304"/>
                    </a:cubicBezTo>
                    <a:cubicBezTo>
                      <a:pt x="18" y="254"/>
                      <a:pt x="18" y="254"/>
                      <a:pt x="18" y="254"/>
                    </a:cubicBezTo>
                    <a:cubicBezTo>
                      <a:pt x="38" y="252"/>
                      <a:pt x="53" y="248"/>
                      <a:pt x="63" y="242"/>
                    </a:cubicBezTo>
                    <a:cubicBezTo>
                      <a:pt x="73" y="236"/>
                      <a:pt x="81" y="227"/>
                      <a:pt x="86" y="214"/>
                    </a:cubicBezTo>
                    <a:cubicBezTo>
                      <a:pt x="62" y="214"/>
                      <a:pt x="62" y="214"/>
                      <a:pt x="62" y="21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108" y="169"/>
                      <a:pt x="108" y="169"/>
                      <a:pt x="108" y="169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218" y="0"/>
                      <a:pt x="218" y="0"/>
                      <a:pt x="218" y="0"/>
                    </a:cubicBezTo>
                    <a:lnTo>
                      <a:pt x="152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3466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custom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g object 16">
            <a:extLst>
              <a:ext uri="{FF2B5EF4-FFF2-40B4-BE49-F238E27FC236}">
                <a16:creationId xmlns:a16="http://schemas.microsoft.com/office/drawing/2014/main" id="{AE8F5805-5FEC-519C-83D4-BD765A852755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93FAA7A-D3BD-4627-4986-9172319636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250" y="3675253"/>
            <a:ext cx="3948553" cy="1022906"/>
          </a:xfrm>
          <a:prstGeom prst="rect">
            <a:avLst/>
          </a:prstGeom>
        </p:spPr>
      </p:pic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8721E885-AD40-15D3-593C-9AF2DCF4DF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361950"/>
            <a:ext cx="2048525" cy="1522490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6FF97E7F-F1FA-0BBF-D79E-82F04EAE6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19150"/>
            <a:ext cx="1881512" cy="2458163"/>
          </a:xfrm>
          <a:prstGeom prst="rect">
            <a:avLst/>
          </a:prstGeom>
        </p:spPr>
      </p:pic>
      <p:sp>
        <p:nvSpPr>
          <p:cNvPr id="9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-1695342" y="1504950"/>
            <a:ext cx="11403503" cy="9688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1068050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42239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g object 16">
            <a:extLst>
              <a:ext uri="{FF2B5EF4-FFF2-40B4-BE49-F238E27FC236}">
                <a16:creationId xmlns:a16="http://schemas.microsoft.com/office/drawing/2014/main" id="{AE8F5805-5FEC-519C-83D4-BD765A852755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93FAA7A-D3BD-4627-4986-9172319636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250" y="3675253"/>
            <a:ext cx="3948553" cy="1022906"/>
          </a:xfrm>
          <a:prstGeom prst="rect">
            <a:avLst/>
          </a:prstGeom>
        </p:spPr>
      </p:pic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8721E885-AD40-15D3-593C-9AF2DCF4DF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361950"/>
            <a:ext cx="2048525" cy="1522490"/>
          </a:xfrm>
          <a:prstGeom prst="rect">
            <a:avLst/>
          </a:prstGeom>
        </p:spPr>
      </p:pic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6FF97E7F-F1FA-0BBF-D79E-82F04EAE6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19150"/>
            <a:ext cx="1881512" cy="2458163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11068050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3" name="Picture Placeholder 2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" t="6918" r="5930" b="-26196"/>
          <a:stretch/>
        </p:blipFill>
        <p:spPr>
          <a:xfrm>
            <a:off x="-1650077" y="1581150"/>
            <a:ext cx="11403503" cy="9688116"/>
          </a:xfrm>
          <a:custGeom>
            <a:avLst/>
            <a:gdLst>
              <a:gd name="connsiteX0" fmla="*/ 3507872 w 7279474"/>
              <a:gd name="connsiteY0" fmla="*/ 442 h 6184449"/>
              <a:gd name="connsiteX1" fmla="*/ 4890131 w 7279474"/>
              <a:gd name="connsiteY1" fmla="*/ 608511 h 6184449"/>
              <a:gd name="connsiteX2" fmla="*/ 7203567 w 7279474"/>
              <a:gd name="connsiteY2" fmla="*/ 2921470 h 6184449"/>
              <a:gd name="connsiteX3" fmla="*/ 7203567 w 7279474"/>
              <a:gd name="connsiteY3" fmla="*/ 3262980 h 6184449"/>
              <a:gd name="connsiteX4" fmla="*/ 4890131 w 7279474"/>
              <a:gd name="connsiteY4" fmla="*/ 5575940 h 6184449"/>
              <a:gd name="connsiteX5" fmla="*/ 2151272 w 7279474"/>
              <a:gd name="connsiteY5" fmla="*/ 5575940 h 6184449"/>
              <a:gd name="connsiteX6" fmla="*/ 266365 w 7279474"/>
              <a:gd name="connsiteY6" fmla="*/ 3691421 h 6184449"/>
              <a:gd name="connsiteX7" fmla="*/ 266365 w 7279474"/>
              <a:gd name="connsiteY7" fmla="*/ 2493029 h 6184449"/>
              <a:gd name="connsiteX8" fmla="*/ 2151272 w 7279474"/>
              <a:gd name="connsiteY8" fmla="*/ 608511 h 6184449"/>
              <a:gd name="connsiteX9" fmla="*/ 3507872 w 7279474"/>
              <a:gd name="connsiteY9" fmla="*/ 442 h 618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79474" h="6184449">
                <a:moveTo>
                  <a:pt x="3507872" y="442"/>
                </a:moveTo>
                <a:cubicBezTo>
                  <a:pt x="4300367" y="18868"/>
                  <a:pt x="4890131" y="608511"/>
                  <a:pt x="4890131" y="608511"/>
                </a:cubicBezTo>
                <a:cubicBezTo>
                  <a:pt x="4890131" y="608511"/>
                  <a:pt x="4890131" y="608511"/>
                  <a:pt x="7203567" y="2921470"/>
                </a:cubicBezTo>
                <a:cubicBezTo>
                  <a:pt x="7374358" y="3092225"/>
                  <a:pt x="7203567" y="3262980"/>
                  <a:pt x="7203567" y="3262980"/>
                </a:cubicBezTo>
                <a:cubicBezTo>
                  <a:pt x="7203567" y="3262980"/>
                  <a:pt x="7203567" y="3262980"/>
                  <a:pt x="4890131" y="5575940"/>
                </a:cubicBezTo>
                <a:cubicBezTo>
                  <a:pt x="3520702" y="6945087"/>
                  <a:pt x="2151272" y="5575940"/>
                  <a:pt x="2151272" y="5575940"/>
                </a:cubicBezTo>
                <a:cubicBezTo>
                  <a:pt x="2151272" y="5575940"/>
                  <a:pt x="2151272" y="5575940"/>
                  <a:pt x="266365" y="3691421"/>
                </a:cubicBezTo>
                <a:cubicBezTo>
                  <a:pt x="-332955" y="3092225"/>
                  <a:pt x="266365" y="2493029"/>
                  <a:pt x="266365" y="2493029"/>
                </a:cubicBezTo>
                <a:cubicBezTo>
                  <a:pt x="266365" y="2493029"/>
                  <a:pt x="266365" y="2493029"/>
                  <a:pt x="2151272" y="608511"/>
                </a:cubicBezTo>
                <a:cubicBezTo>
                  <a:pt x="2622013" y="137866"/>
                  <a:pt x="3092755" y="-9210"/>
                  <a:pt x="3507872" y="44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628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no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g object 16">
            <a:extLst>
              <a:ext uri="{FF2B5EF4-FFF2-40B4-BE49-F238E27FC236}">
                <a16:creationId xmlns:a16="http://schemas.microsoft.com/office/drawing/2014/main" id="{AE8F5805-5FEC-519C-83D4-BD765A852755}"/>
              </a:ext>
            </a:extLst>
          </p:cNvPr>
          <p:cNvSpPr/>
          <p:nvPr userDrawn="1"/>
        </p:nvSpPr>
        <p:spPr>
          <a:xfrm>
            <a:off x="0" y="0"/>
            <a:ext cx="15120619" cy="8496300"/>
          </a:xfrm>
          <a:custGeom>
            <a:avLst/>
            <a:gdLst/>
            <a:ahLst/>
            <a:cxnLst/>
            <a:rect l="l" t="t" r="r" b="b"/>
            <a:pathLst>
              <a:path w="15120619" h="8496300">
                <a:moveTo>
                  <a:pt x="15120010" y="0"/>
                </a:moveTo>
                <a:lnTo>
                  <a:pt x="0" y="0"/>
                </a:lnTo>
                <a:lnTo>
                  <a:pt x="0" y="8495995"/>
                </a:lnTo>
                <a:lnTo>
                  <a:pt x="15120010" y="8495995"/>
                </a:lnTo>
                <a:lnTo>
                  <a:pt x="15120010" y="0"/>
                </a:lnTo>
                <a:close/>
              </a:path>
            </a:pathLst>
          </a:custGeom>
          <a:solidFill>
            <a:srgbClr val="005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1068050" y="7656512"/>
            <a:ext cx="3084701" cy="249238"/>
            <a:chOff x="-133350" y="485775"/>
            <a:chExt cx="9863138" cy="796926"/>
          </a:xfrm>
          <a:solidFill>
            <a:schemeClr val="bg1"/>
          </a:solidFill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-133350" y="539750"/>
              <a:ext cx="433388" cy="560388"/>
            </a:xfrm>
            <a:custGeom>
              <a:avLst/>
              <a:gdLst>
                <a:gd name="T0" fmla="*/ 273 w 273"/>
                <a:gd name="T1" fmla="*/ 0 h 353"/>
                <a:gd name="T2" fmla="*/ 263 w 273"/>
                <a:gd name="T3" fmla="*/ 72 h 353"/>
                <a:gd name="T4" fmla="*/ 180 w 273"/>
                <a:gd name="T5" fmla="*/ 72 h 353"/>
                <a:gd name="T6" fmla="*/ 180 w 273"/>
                <a:gd name="T7" fmla="*/ 353 h 353"/>
                <a:gd name="T8" fmla="*/ 88 w 273"/>
                <a:gd name="T9" fmla="*/ 353 h 353"/>
                <a:gd name="T10" fmla="*/ 88 w 273"/>
                <a:gd name="T11" fmla="*/ 72 h 353"/>
                <a:gd name="T12" fmla="*/ 0 w 273"/>
                <a:gd name="T13" fmla="*/ 72 h 353"/>
                <a:gd name="T14" fmla="*/ 0 w 273"/>
                <a:gd name="T15" fmla="*/ 0 h 353"/>
                <a:gd name="T16" fmla="*/ 273 w 273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" h="353">
                  <a:moveTo>
                    <a:pt x="273" y="0"/>
                  </a:moveTo>
                  <a:lnTo>
                    <a:pt x="263" y="72"/>
                  </a:lnTo>
                  <a:lnTo>
                    <a:pt x="180" y="72"/>
                  </a:lnTo>
                  <a:lnTo>
                    <a:pt x="180" y="353"/>
                  </a:lnTo>
                  <a:lnTo>
                    <a:pt x="88" y="353"/>
                  </a:lnTo>
                  <a:lnTo>
                    <a:pt x="8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338138" y="485775"/>
              <a:ext cx="379413" cy="614363"/>
            </a:xfrm>
            <a:custGeom>
              <a:avLst/>
              <a:gdLst>
                <a:gd name="T0" fmla="*/ 93 w 101"/>
                <a:gd name="T1" fmla="*/ 54 h 161"/>
                <a:gd name="T2" fmla="*/ 101 w 101"/>
                <a:gd name="T3" fmla="*/ 79 h 161"/>
                <a:gd name="T4" fmla="*/ 101 w 101"/>
                <a:gd name="T5" fmla="*/ 161 h 161"/>
                <a:gd name="T6" fmla="*/ 64 w 101"/>
                <a:gd name="T7" fmla="*/ 161 h 161"/>
                <a:gd name="T8" fmla="*/ 64 w 101"/>
                <a:gd name="T9" fmla="*/ 85 h 161"/>
                <a:gd name="T10" fmla="*/ 61 w 101"/>
                <a:gd name="T11" fmla="*/ 75 h 161"/>
                <a:gd name="T12" fmla="*/ 55 w 101"/>
                <a:gd name="T13" fmla="*/ 72 h 161"/>
                <a:gd name="T14" fmla="*/ 38 w 101"/>
                <a:gd name="T15" fmla="*/ 85 h 161"/>
                <a:gd name="T16" fmla="*/ 38 w 101"/>
                <a:gd name="T17" fmla="*/ 161 h 161"/>
                <a:gd name="T18" fmla="*/ 0 w 101"/>
                <a:gd name="T19" fmla="*/ 161 h 161"/>
                <a:gd name="T20" fmla="*/ 0 w 101"/>
                <a:gd name="T21" fmla="*/ 4 h 161"/>
                <a:gd name="T22" fmla="*/ 38 w 101"/>
                <a:gd name="T23" fmla="*/ 0 h 161"/>
                <a:gd name="T24" fmla="*/ 38 w 101"/>
                <a:gd name="T25" fmla="*/ 59 h 161"/>
                <a:gd name="T26" fmla="*/ 53 w 101"/>
                <a:gd name="T27" fmla="*/ 48 h 161"/>
                <a:gd name="T28" fmla="*/ 70 w 101"/>
                <a:gd name="T29" fmla="*/ 45 h 161"/>
                <a:gd name="T30" fmla="*/ 93 w 101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61">
                  <a:moveTo>
                    <a:pt x="93" y="54"/>
                  </a:moveTo>
                  <a:cubicBezTo>
                    <a:pt x="99" y="60"/>
                    <a:pt x="101" y="68"/>
                    <a:pt x="101" y="79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80"/>
                    <a:pt x="63" y="77"/>
                    <a:pt x="61" y="75"/>
                  </a:cubicBezTo>
                  <a:cubicBezTo>
                    <a:pt x="60" y="73"/>
                    <a:pt x="58" y="72"/>
                    <a:pt x="55" y="72"/>
                  </a:cubicBezTo>
                  <a:cubicBezTo>
                    <a:pt x="49" y="72"/>
                    <a:pt x="44" y="77"/>
                    <a:pt x="38" y="85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3" y="54"/>
                    <a:pt x="48" y="51"/>
                    <a:pt x="53" y="48"/>
                  </a:cubicBezTo>
                  <a:cubicBezTo>
                    <a:pt x="58" y="46"/>
                    <a:pt x="64" y="45"/>
                    <a:pt x="70" y="45"/>
                  </a:cubicBezTo>
                  <a:cubicBezTo>
                    <a:pt x="80" y="45"/>
                    <a:pt x="88" y="48"/>
                    <a:pt x="9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 noEditPoints="1"/>
            </p:cNvSpPr>
            <p:nvPr userDrawn="1"/>
          </p:nvSpPr>
          <p:spPr bwMode="auto">
            <a:xfrm>
              <a:off x="777875" y="657225"/>
              <a:ext cx="407988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4 w 108"/>
                <a:gd name="T9" fmla="*/ 91 h 120"/>
                <a:gd name="T10" fmla="*/ 88 w 108"/>
                <a:gd name="T11" fmla="*/ 83 h 120"/>
                <a:gd name="T12" fmla="*/ 103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4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4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1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4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97" y="109"/>
                    <a:pt x="91" y="113"/>
                    <a:pt x="83" y="116"/>
                  </a:cubicBezTo>
                  <a:cubicBezTo>
                    <a:pt x="75" y="119"/>
                    <a:pt x="67" y="120"/>
                    <a:pt x="58" y="120"/>
                  </a:cubicBezTo>
                  <a:cubicBezTo>
                    <a:pt x="39" y="120"/>
                    <a:pt x="24" y="115"/>
                    <a:pt x="14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4" y="8"/>
                  </a:cubicBezTo>
                  <a:cubicBezTo>
                    <a:pt x="33" y="2"/>
                    <a:pt x="42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7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0" y="40"/>
                    <a:pt x="69" y="34"/>
                    <a:pt x="67" y="30"/>
                  </a:cubicBezTo>
                  <a:cubicBezTo>
                    <a:pt x="64" y="26"/>
                    <a:pt x="60" y="24"/>
                    <a:pt x="55" y="24"/>
                  </a:cubicBezTo>
                  <a:cubicBezTo>
                    <a:pt x="49" y="24"/>
                    <a:pt x="45" y="26"/>
                    <a:pt x="43" y="30"/>
                  </a:cubicBezTo>
                  <a:cubicBezTo>
                    <a:pt x="40" y="33"/>
                    <a:pt x="38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1425575" y="539750"/>
              <a:ext cx="460375" cy="560388"/>
            </a:xfrm>
            <a:custGeom>
              <a:avLst/>
              <a:gdLst>
                <a:gd name="T0" fmla="*/ 50 w 122"/>
                <a:gd name="T1" fmla="*/ 93 h 147"/>
                <a:gd name="T2" fmla="*/ 39 w 122"/>
                <a:gd name="T3" fmla="*/ 93 h 147"/>
                <a:gd name="T4" fmla="*/ 39 w 122"/>
                <a:gd name="T5" fmla="*/ 147 h 147"/>
                <a:gd name="T6" fmla="*/ 0 w 122"/>
                <a:gd name="T7" fmla="*/ 147 h 147"/>
                <a:gd name="T8" fmla="*/ 0 w 122"/>
                <a:gd name="T9" fmla="*/ 0 h 147"/>
                <a:gd name="T10" fmla="*/ 51 w 122"/>
                <a:gd name="T11" fmla="*/ 0 h 147"/>
                <a:gd name="T12" fmla="*/ 97 w 122"/>
                <a:gd name="T13" fmla="*/ 11 h 147"/>
                <a:gd name="T14" fmla="*/ 113 w 122"/>
                <a:gd name="T15" fmla="*/ 46 h 147"/>
                <a:gd name="T16" fmla="*/ 106 w 122"/>
                <a:gd name="T17" fmla="*/ 69 h 147"/>
                <a:gd name="T18" fmla="*/ 85 w 122"/>
                <a:gd name="T19" fmla="*/ 86 h 147"/>
                <a:gd name="T20" fmla="*/ 122 w 122"/>
                <a:gd name="T21" fmla="*/ 147 h 147"/>
                <a:gd name="T22" fmla="*/ 78 w 122"/>
                <a:gd name="T23" fmla="*/ 147 h 147"/>
                <a:gd name="T24" fmla="*/ 50 w 122"/>
                <a:gd name="T25" fmla="*/ 93 h 147"/>
                <a:gd name="T26" fmla="*/ 39 w 122"/>
                <a:gd name="T27" fmla="*/ 66 h 147"/>
                <a:gd name="T28" fmla="*/ 52 w 122"/>
                <a:gd name="T29" fmla="*/ 66 h 147"/>
                <a:gd name="T30" fmla="*/ 72 w 122"/>
                <a:gd name="T31" fmla="*/ 46 h 147"/>
                <a:gd name="T32" fmla="*/ 67 w 122"/>
                <a:gd name="T33" fmla="*/ 32 h 147"/>
                <a:gd name="T34" fmla="*/ 50 w 122"/>
                <a:gd name="T35" fmla="*/ 27 h 147"/>
                <a:gd name="T36" fmla="*/ 39 w 122"/>
                <a:gd name="T37" fmla="*/ 27 h 147"/>
                <a:gd name="T38" fmla="*/ 39 w 122"/>
                <a:gd name="T39" fmla="*/ 6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47">
                  <a:moveTo>
                    <a:pt x="50" y="93"/>
                  </a:moveTo>
                  <a:cubicBezTo>
                    <a:pt x="39" y="93"/>
                    <a:pt x="39" y="93"/>
                    <a:pt x="39" y="93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1" y="0"/>
                    <a:pt x="87" y="4"/>
                    <a:pt x="97" y="11"/>
                  </a:cubicBezTo>
                  <a:cubicBezTo>
                    <a:pt x="107" y="19"/>
                    <a:pt x="113" y="30"/>
                    <a:pt x="113" y="46"/>
                  </a:cubicBezTo>
                  <a:cubicBezTo>
                    <a:pt x="113" y="55"/>
                    <a:pt x="110" y="63"/>
                    <a:pt x="106" y="69"/>
                  </a:cubicBezTo>
                  <a:cubicBezTo>
                    <a:pt x="102" y="75"/>
                    <a:pt x="95" y="81"/>
                    <a:pt x="85" y="86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78" y="147"/>
                    <a:pt x="78" y="147"/>
                    <a:pt x="78" y="147"/>
                  </a:cubicBezTo>
                  <a:lnTo>
                    <a:pt x="50" y="93"/>
                  </a:lnTo>
                  <a:close/>
                  <a:moveTo>
                    <a:pt x="39" y="66"/>
                  </a:moveTo>
                  <a:cubicBezTo>
                    <a:pt x="52" y="66"/>
                    <a:pt x="52" y="66"/>
                    <a:pt x="52" y="66"/>
                  </a:cubicBezTo>
                  <a:cubicBezTo>
                    <a:pt x="66" y="66"/>
                    <a:pt x="72" y="60"/>
                    <a:pt x="72" y="46"/>
                  </a:cubicBezTo>
                  <a:cubicBezTo>
                    <a:pt x="72" y="40"/>
                    <a:pt x="70" y="35"/>
                    <a:pt x="67" y="32"/>
                  </a:cubicBezTo>
                  <a:cubicBezTo>
                    <a:pt x="63" y="29"/>
                    <a:pt x="57" y="27"/>
                    <a:pt x="50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1905000" y="539750"/>
              <a:ext cx="447675" cy="576263"/>
            </a:xfrm>
            <a:custGeom>
              <a:avLst/>
              <a:gdLst>
                <a:gd name="T0" fmla="*/ 119 w 119"/>
                <a:gd name="T1" fmla="*/ 98 h 151"/>
                <a:gd name="T2" fmla="*/ 112 w 119"/>
                <a:gd name="T3" fmla="*/ 125 h 151"/>
                <a:gd name="T4" fmla="*/ 92 w 119"/>
                <a:gd name="T5" fmla="*/ 144 h 151"/>
                <a:gd name="T6" fmla="*/ 59 w 119"/>
                <a:gd name="T7" fmla="*/ 151 h 151"/>
                <a:gd name="T8" fmla="*/ 15 w 119"/>
                <a:gd name="T9" fmla="*/ 137 h 151"/>
                <a:gd name="T10" fmla="*/ 0 w 119"/>
                <a:gd name="T11" fmla="*/ 98 h 151"/>
                <a:gd name="T12" fmla="*/ 0 w 119"/>
                <a:gd name="T13" fmla="*/ 0 h 151"/>
                <a:gd name="T14" fmla="*/ 39 w 119"/>
                <a:gd name="T15" fmla="*/ 0 h 151"/>
                <a:gd name="T16" fmla="*/ 39 w 119"/>
                <a:gd name="T17" fmla="*/ 97 h 151"/>
                <a:gd name="T18" fmla="*/ 44 w 119"/>
                <a:gd name="T19" fmla="*/ 116 h 151"/>
                <a:gd name="T20" fmla="*/ 59 w 119"/>
                <a:gd name="T21" fmla="*/ 123 h 151"/>
                <a:gd name="T22" fmla="*/ 75 w 119"/>
                <a:gd name="T23" fmla="*/ 116 h 151"/>
                <a:gd name="T24" fmla="*/ 79 w 119"/>
                <a:gd name="T25" fmla="*/ 97 h 151"/>
                <a:gd name="T26" fmla="*/ 79 w 119"/>
                <a:gd name="T27" fmla="*/ 0 h 151"/>
                <a:gd name="T28" fmla="*/ 119 w 119"/>
                <a:gd name="T29" fmla="*/ 0 h 151"/>
                <a:gd name="T30" fmla="*/ 119 w 119"/>
                <a:gd name="T31" fmla="*/ 9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51">
                  <a:moveTo>
                    <a:pt x="119" y="98"/>
                  </a:moveTo>
                  <a:cubicBezTo>
                    <a:pt x="119" y="108"/>
                    <a:pt x="116" y="117"/>
                    <a:pt x="112" y="125"/>
                  </a:cubicBezTo>
                  <a:cubicBezTo>
                    <a:pt x="108" y="133"/>
                    <a:pt x="101" y="140"/>
                    <a:pt x="92" y="144"/>
                  </a:cubicBezTo>
                  <a:cubicBezTo>
                    <a:pt x="83" y="149"/>
                    <a:pt x="72" y="151"/>
                    <a:pt x="59" y="151"/>
                  </a:cubicBezTo>
                  <a:cubicBezTo>
                    <a:pt x="40" y="151"/>
                    <a:pt x="25" y="146"/>
                    <a:pt x="15" y="137"/>
                  </a:cubicBezTo>
                  <a:cubicBezTo>
                    <a:pt x="5" y="127"/>
                    <a:pt x="0" y="114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106"/>
                    <a:pt x="41" y="112"/>
                    <a:pt x="44" y="116"/>
                  </a:cubicBezTo>
                  <a:cubicBezTo>
                    <a:pt x="47" y="121"/>
                    <a:pt x="52" y="123"/>
                    <a:pt x="59" y="123"/>
                  </a:cubicBezTo>
                  <a:cubicBezTo>
                    <a:pt x="66" y="123"/>
                    <a:pt x="71" y="120"/>
                    <a:pt x="75" y="116"/>
                  </a:cubicBezTo>
                  <a:cubicBezTo>
                    <a:pt x="78" y="112"/>
                    <a:pt x="79" y="106"/>
                    <a:pt x="79" y="9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19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2428875" y="539750"/>
              <a:ext cx="444500" cy="560388"/>
            </a:xfrm>
            <a:custGeom>
              <a:avLst/>
              <a:gdLst>
                <a:gd name="T0" fmla="*/ 185 w 280"/>
                <a:gd name="T1" fmla="*/ 353 h 353"/>
                <a:gd name="T2" fmla="*/ 185 w 280"/>
                <a:gd name="T3" fmla="*/ 206 h 353"/>
                <a:gd name="T4" fmla="*/ 92 w 280"/>
                <a:gd name="T5" fmla="*/ 206 h 353"/>
                <a:gd name="T6" fmla="*/ 92 w 280"/>
                <a:gd name="T7" fmla="*/ 353 h 353"/>
                <a:gd name="T8" fmla="*/ 0 w 280"/>
                <a:gd name="T9" fmla="*/ 353 h 353"/>
                <a:gd name="T10" fmla="*/ 0 w 280"/>
                <a:gd name="T11" fmla="*/ 0 h 353"/>
                <a:gd name="T12" fmla="*/ 92 w 280"/>
                <a:gd name="T13" fmla="*/ 0 h 353"/>
                <a:gd name="T14" fmla="*/ 92 w 280"/>
                <a:gd name="T15" fmla="*/ 134 h 353"/>
                <a:gd name="T16" fmla="*/ 185 w 280"/>
                <a:gd name="T17" fmla="*/ 134 h 353"/>
                <a:gd name="T18" fmla="*/ 185 w 280"/>
                <a:gd name="T19" fmla="*/ 0 h 353"/>
                <a:gd name="T20" fmla="*/ 280 w 280"/>
                <a:gd name="T21" fmla="*/ 0 h 353"/>
                <a:gd name="T22" fmla="*/ 280 w 280"/>
                <a:gd name="T23" fmla="*/ 353 h 353"/>
                <a:gd name="T24" fmla="*/ 185 w 280"/>
                <a:gd name="T2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353">
                  <a:moveTo>
                    <a:pt x="185" y="353"/>
                  </a:moveTo>
                  <a:lnTo>
                    <a:pt x="185" y="206"/>
                  </a:lnTo>
                  <a:lnTo>
                    <a:pt x="92" y="206"/>
                  </a:lnTo>
                  <a:lnTo>
                    <a:pt x="92" y="353"/>
                  </a:lnTo>
                  <a:lnTo>
                    <a:pt x="0" y="353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34"/>
                  </a:lnTo>
                  <a:lnTo>
                    <a:pt x="185" y="134"/>
                  </a:lnTo>
                  <a:lnTo>
                    <a:pt x="185" y="0"/>
                  </a:lnTo>
                  <a:lnTo>
                    <a:pt x="280" y="0"/>
                  </a:lnTo>
                  <a:lnTo>
                    <a:pt x="280" y="353"/>
                  </a:lnTo>
                  <a:lnTo>
                    <a:pt x="185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auto">
            <a:xfrm>
              <a:off x="2933700" y="958850"/>
              <a:ext cx="153988" cy="290513"/>
            </a:xfrm>
            <a:custGeom>
              <a:avLst/>
              <a:gdLst>
                <a:gd name="T0" fmla="*/ 35 w 41"/>
                <a:gd name="T1" fmla="*/ 6 h 76"/>
                <a:gd name="T2" fmla="*/ 41 w 41"/>
                <a:gd name="T3" fmla="*/ 21 h 76"/>
                <a:gd name="T4" fmla="*/ 39 w 41"/>
                <a:gd name="T5" fmla="*/ 31 h 76"/>
                <a:gd name="T6" fmla="*/ 33 w 41"/>
                <a:gd name="T7" fmla="*/ 45 h 76"/>
                <a:gd name="T8" fmla="*/ 20 w 41"/>
                <a:gd name="T9" fmla="*/ 76 h 76"/>
                <a:gd name="T10" fmla="*/ 0 w 41"/>
                <a:gd name="T11" fmla="*/ 76 h 76"/>
                <a:gd name="T12" fmla="*/ 9 w 41"/>
                <a:gd name="T13" fmla="*/ 38 h 76"/>
                <a:gd name="T14" fmla="*/ 0 w 41"/>
                <a:gd name="T15" fmla="*/ 21 h 76"/>
                <a:gd name="T16" fmla="*/ 6 w 41"/>
                <a:gd name="T17" fmla="*/ 6 h 76"/>
                <a:gd name="T18" fmla="*/ 20 w 41"/>
                <a:gd name="T19" fmla="*/ 0 h 76"/>
                <a:gd name="T20" fmla="*/ 35 w 41"/>
                <a:gd name="T21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76">
                  <a:moveTo>
                    <a:pt x="35" y="6"/>
                  </a:moveTo>
                  <a:cubicBezTo>
                    <a:pt x="39" y="10"/>
                    <a:pt x="41" y="15"/>
                    <a:pt x="41" y="21"/>
                  </a:cubicBezTo>
                  <a:cubicBezTo>
                    <a:pt x="41" y="24"/>
                    <a:pt x="40" y="27"/>
                    <a:pt x="39" y="31"/>
                  </a:cubicBezTo>
                  <a:cubicBezTo>
                    <a:pt x="38" y="34"/>
                    <a:pt x="36" y="39"/>
                    <a:pt x="33" y="4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3" y="34"/>
                    <a:pt x="0" y="28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4" y="0"/>
                    <a:pt x="20" y="0"/>
                  </a:cubicBezTo>
                  <a:cubicBezTo>
                    <a:pt x="26" y="0"/>
                    <a:pt x="31" y="2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2"/>
            <p:cNvSpPr>
              <a:spLocks/>
            </p:cNvSpPr>
            <p:nvPr userDrawn="1"/>
          </p:nvSpPr>
          <p:spPr bwMode="auto">
            <a:xfrm>
              <a:off x="3287713" y="668338"/>
              <a:ext cx="606425" cy="431800"/>
            </a:xfrm>
            <a:custGeom>
              <a:avLst/>
              <a:gdLst>
                <a:gd name="T0" fmla="*/ 382 w 382"/>
                <a:gd name="T1" fmla="*/ 0 h 272"/>
                <a:gd name="T2" fmla="*/ 327 w 382"/>
                <a:gd name="T3" fmla="*/ 272 h 272"/>
                <a:gd name="T4" fmla="*/ 223 w 382"/>
                <a:gd name="T5" fmla="*/ 272 h 272"/>
                <a:gd name="T6" fmla="*/ 190 w 382"/>
                <a:gd name="T7" fmla="*/ 82 h 272"/>
                <a:gd name="T8" fmla="*/ 159 w 382"/>
                <a:gd name="T9" fmla="*/ 272 h 272"/>
                <a:gd name="T10" fmla="*/ 54 w 382"/>
                <a:gd name="T11" fmla="*/ 272 h 272"/>
                <a:gd name="T12" fmla="*/ 0 w 382"/>
                <a:gd name="T13" fmla="*/ 0 h 272"/>
                <a:gd name="T14" fmla="*/ 90 w 382"/>
                <a:gd name="T15" fmla="*/ 0 h 272"/>
                <a:gd name="T16" fmla="*/ 111 w 382"/>
                <a:gd name="T17" fmla="*/ 205 h 272"/>
                <a:gd name="T18" fmla="*/ 152 w 382"/>
                <a:gd name="T19" fmla="*/ 0 h 272"/>
                <a:gd name="T20" fmla="*/ 235 w 382"/>
                <a:gd name="T21" fmla="*/ 0 h 272"/>
                <a:gd name="T22" fmla="*/ 268 w 382"/>
                <a:gd name="T23" fmla="*/ 205 h 272"/>
                <a:gd name="T24" fmla="*/ 296 w 382"/>
                <a:gd name="T25" fmla="*/ 0 h 272"/>
                <a:gd name="T26" fmla="*/ 382 w 382"/>
                <a:gd name="T2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2" h="272">
                  <a:moveTo>
                    <a:pt x="382" y="0"/>
                  </a:moveTo>
                  <a:lnTo>
                    <a:pt x="327" y="272"/>
                  </a:lnTo>
                  <a:lnTo>
                    <a:pt x="223" y="272"/>
                  </a:lnTo>
                  <a:lnTo>
                    <a:pt x="190" y="82"/>
                  </a:lnTo>
                  <a:lnTo>
                    <a:pt x="159" y="272"/>
                  </a:lnTo>
                  <a:lnTo>
                    <a:pt x="54" y="272"/>
                  </a:lnTo>
                  <a:lnTo>
                    <a:pt x="0" y="0"/>
                  </a:lnTo>
                  <a:lnTo>
                    <a:pt x="90" y="0"/>
                  </a:lnTo>
                  <a:lnTo>
                    <a:pt x="111" y="205"/>
                  </a:lnTo>
                  <a:lnTo>
                    <a:pt x="152" y="0"/>
                  </a:lnTo>
                  <a:lnTo>
                    <a:pt x="235" y="0"/>
                  </a:lnTo>
                  <a:lnTo>
                    <a:pt x="268" y="205"/>
                  </a:lnTo>
                  <a:lnTo>
                    <a:pt x="296" y="0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3"/>
            <p:cNvSpPr>
              <a:spLocks/>
            </p:cNvSpPr>
            <p:nvPr userDrawn="1"/>
          </p:nvSpPr>
          <p:spPr bwMode="auto">
            <a:xfrm>
              <a:off x="3935413" y="485775"/>
              <a:ext cx="376238" cy="614363"/>
            </a:xfrm>
            <a:custGeom>
              <a:avLst/>
              <a:gdLst>
                <a:gd name="T0" fmla="*/ 92 w 100"/>
                <a:gd name="T1" fmla="*/ 54 h 161"/>
                <a:gd name="T2" fmla="*/ 100 w 100"/>
                <a:gd name="T3" fmla="*/ 79 h 161"/>
                <a:gd name="T4" fmla="*/ 100 w 100"/>
                <a:gd name="T5" fmla="*/ 161 h 161"/>
                <a:gd name="T6" fmla="*/ 63 w 100"/>
                <a:gd name="T7" fmla="*/ 161 h 161"/>
                <a:gd name="T8" fmla="*/ 63 w 100"/>
                <a:gd name="T9" fmla="*/ 85 h 161"/>
                <a:gd name="T10" fmla="*/ 61 w 100"/>
                <a:gd name="T11" fmla="*/ 75 h 161"/>
                <a:gd name="T12" fmla="*/ 54 w 100"/>
                <a:gd name="T13" fmla="*/ 72 h 161"/>
                <a:gd name="T14" fmla="*/ 37 w 100"/>
                <a:gd name="T15" fmla="*/ 85 h 161"/>
                <a:gd name="T16" fmla="*/ 37 w 100"/>
                <a:gd name="T17" fmla="*/ 161 h 161"/>
                <a:gd name="T18" fmla="*/ 0 w 100"/>
                <a:gd name="T19" fmla="*/ 161 h 161"/>
                <a:gd name="T20" fmla="*/ 0 w 100"/>
                <a:gd name="T21" fmla="*/ 4 h 161"/>
                <a:gd name="T22" fmla="*/ 37 w 100"/>
                <a:gd name="T23" fmla="*/ 0 h 161"/>
                <a:gd name="T24" fmla="*/ 37 w 100"/>
                <a:gd name="T25" fmla="*/ 59 h 161"/>
                <a:gd name="T26" fmla="*/ 52 w 100"/>
                <a:gd name="T27" fmla="*/ 48 h 161"/>
                <a:gd name="T28" fmla="*/ 70 w 100"/>
                <a:gd name="T29" fmla="*/ 45 h 161"/>
                <a:gd name="T30" fmla="*/ 92 w 100"/>
                <a:gd name="T31" fmla="*/ 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61">
                  <a:moveTo>
                    <a:pt x="92" y="54"/>
                  </a:moveTo>
                  <a:cubicBezTo>
                    <a:pt x="98" y="60"/>
                    <a:pt x="100" y="68"/>
                    <a:pt x="100" y="79"/>
                  </a:cubicBezTo>
                  <a:cubicBezTo>
                    <a:pt x="100" y="161"/>
                    <a:pt x="100" y="161"/>
                    <a:pt x="100" y="161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80"/>
                    <a:pt x="62" y="77"/>
                    <a:pt x="61" y="75"/>
                  </a:cubicBezTo>
                  <a:cubicBezTo>
                    <a:pt x="59" y="73"/>
                    <a:pt x="57" y="72"/>
                    <a:pt x="54" y="72"/>
                  </a:cubicBezTo>
                  <a:cubicBezTo>
                    <a:pt x="48" y="72"/>
                    <a:pt x="43" y="77"/>
                    <a:pt x="37" y="85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42" y="54"/>
                    <a:pt x="47" y="51"/>
                    <a:pt x="52" y="48"/>
                  </a:cubicBezTo>
                  <a:cubicBezTo>
                    <a:pt x="57" y="46"/>
                    <a:pt x="63" y="45"/>
                    <a:pt x="70" y="45"/>
                  </a:cubicBezTo>
                  <a:cubicBezTo>
                    <a:pt x="79" y="45"/>
                    <a:pt x="87" y="48"/>
                    <a:pt x="9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4"/>
            <p:cNvSpPr>
              <a:spLocks noEditPoints="1"/>
            </p:cNvSpPr>
            <p:nvPr userDrawn="1"/>
          </p:nvSpPr>
          <p:spPr bwMode="auto">
            <a:xfrm>
              <a:off x="437197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0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0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5"/>
            <p:cNvSpPr>
              <a:spLocks/>
            </p:cNvSpPr>
            <p:nvPr userDrawn="1"/>
          </p:nvSpPr>
          <p:spPr bwMode="auto">
            <a:xfrm>
              <a:off x="4835525" y="657225"/>
              <a:ext cx="285750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60 w 76"/>
                <a:gd name="T5" fmla="*/ 37 h 116"/>
                <a:gd name="T6" fmla="*/ 46 w 76"/>
                <a:gd name="T7" fmla="*/ 43 h 116"/>
                <a:gd name="T8" fmla="*/ 38 w 76"/>
                <a:gd name="T9" fmla="*/ 63 h 116"/>
                <a:gd name="T10" fmla="*/ 38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3 w 76"/>
                <a:gd name="T17" fmla="*/ 3 h 116"/>
                <a:gd name="T18" fmla="*/ 36 w 76"/>
                <a:gd name="T19" fmla="*/ 25 h 116"/>
                <a:gd name="T20" fmla="*/ 48 w 76"/>
                <a:gd name="T21" fmla="*/ 7 h 116"/>
                <a:gd name="T22" fmla="*/ 65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7" y="37"/>
                    <a:pt x="63" y="37"/>
                    <a:pt x="60" y="37"/>
                  </a:cubicBezTo>
                  <a:cubicBezTo>
                    <a:pt x="54" y="37"/>
                    <a:pt x="49" y="39"/>
                    <a:pt x="46" y="43"/>
                  </a:cubicBezTo>
                  <a:cubicBezTo>
                    <a:pt x="42" y="48"/>
                    <a:pt x="40" y="54"/>
                    <a:pt x="38" y="63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17"/>
                    <a:pt x="42" y="11"/>
                    <a:pt x="48" y="7"/>
                  </a:cubicBezTo>
                  <a:cubicBezTo>
                    <a:pt x="53" y="2"/>
                    <a:pt x="59" y="0"/>
                    <a:pt x="65" y="0"/>
                  </a:cubicBezTo>
                  <a:cubicBezTo>
                    <a:pt x="69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5114925" y="657225"/>
              <a:ext cx="406400" cy="458788"/>
            </a:xfrm>
            <a:custGeom>
              <a:avLst/>
              <a:gdLst>
                <a:gd name="T0" fmla="*/ 107 w 108"/>
                <a:gd name="T1" fmla="*/ 71 h 120"/>
                <a:gd name="T2" fmla="*/ 38 w 108"/>
                <a:gd name="T3" fmla="*/ 71 h 120"/>
                <a:gd name="T4" fmla="*/ 45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8 w 108"/>
                <a:gd name="T11" fmla="*/ 83 h 120"/>
                <a:gd name="T12" fmla="*/ 104 w 108"/>
                <a:gd name="T13" fmla="*/ 104 h 120"/>
                <a:gd name="T14" fmla="*/ 83 w 108"/>
                <a:gd name="T15" fmla="*/ 116 h 120"/>
                <a:gd name="T16" fmla="*/ 58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4 w 108"/>
                <a:gd name="T27" fmla="*/ 0 h 120"/>
                <a:gd name="T28" fmla="*/ 93 w 108"/>
                <a:gd name="T29" fmla="*/ 15 h 120"/>
                <a:gd name="T30" fmla="*/ 108 w 108"/>
                <a:gd name="T31" fmla="*/ 58 h 120"/>
                <a:gd name="T32" fmla="*/ 107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7" y="71"/>
                  </a:moveTo>
                  <a:cubicBezTo>
                    <a:pt x="38" y="71"/>
                    <a:pt x="38" y="71"/>
                    <a:pt x="38" y="71"/>
                  </a:cubicBezTo>
                  <a:cubicBezTo>
                    <a:pt x="39" y="79"/>
                    <a:pt x="42" y="85"/>
                    <a:pt x="45" y="89"/>
                  </a:cubicBezTo>
                  <a:cubicBezTo>
                    <a:pt x="49" y="92"/>
                    <a:pt x="55" y="93"/>
                    <a:pt x="62" y="93"/>
                  </a:cubicBezTo>
                  <a:cubicBezTo>
                    <a:pt x="66" y="93"/>
                    <a:pt x="71" y="92"/>
                    <a:pt x="75" y="91"/>
                  </a:cubicBezTo>
                  <a:cubicBezTo>
                    <a:pt x="79" y="89"/>
                    <a:pt x="83" y="87"/>
                    <a:pt x="88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3" y="116"/>
                  </a:cubicBezTo>
                  <a:cubicBezTo>
                    <a:pt x="76" y="119"/>
                    <a:pt x="67" y="120"/>
                    <a:pt x="58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0" y="20"/>
                    <a:pt x="16" y="13"/>
                    <a:pt x="25" y="8"/>
                  </a:cubicBezTo>
                  <a:cubicBezTo>
                    <a:pt x="33" y="2"/>
                    <a:pt x="43" y="0"/>
                    <a:pt x="54" y="0"/>
                  </a:cubicBezTo>
                  <a:cubicBezTo>
                    <a:pt x="71" y="0"/>
                    <a:pt x="84" y="5"/>
                    <a:pt x="93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7" y="71"/>
                  </a:cubicBezTo>
                  <a:close/>
                  <a:moveTo>
                    <a:pt x="71" y="48"/>
                  </a:moveTo>
                  <a:cubicBezTo>
                    <a:pt x="71" y="40"/>
                    <a:pt x="69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0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7"/>
            <p:cNvSpPr>
              <a:spLocks/>
            </p:cNvSpPr>
            <p:nvPr userDrawn="1"/>
          </p:nvSpPr>
          <p:spPr bwMode="auto">
            <a:xfrm>
              <a:off x="5710238" y="668338"/>
              <a:ext cx="436563" cy="614363"/>
            </a:xfrm>
            <a:custGeom>
              <a:avLst/>
              <a:gdLst>
                <a:gd name="T0" fmla="*/ 81 w 116"/>
                <a:gd name="T1" fmla="*/ 113 h 161"/>
                <a:gd name="T2" fmla="*/ 57 w 116"/>
                <a:gd name="T3" fmla="*/ 148 h 161"/>
                <a:gd name="T4" fmla="*/ 14 w 116"/>
                <a:gd name="T5" fmla="*/ 161 h 161"/>
                <a:gd name="T6" fmla="*/ 10 w 116"/>
                <a:gd name="T7" fmla="*/ 135 h 161"/>
                <a:gd name="T8" fmla="*/ 34 w 116"/>
                <a:gd name="T9" fmla="*/ 129 h 161"/>
                <a:gd name="T10" fmla="*/ 46 w 116"/>
                <a:gd name="T11" fmla="*/ 113 h 161"/>
                <a:gd name="T12" fmla="*/ 33 w 116"/>
                <a:gd name="T13" fmla="*/ 113 h 161"/>
                <a:gd name="T14" fmla="*/ 0 w 116"/>
                <a:gd name="T15" fmla="*/ 0 h 161"/>
                <a:gd name="T16" fmla="*/ 40 w 116"/>
                <a:gd name="T17" fmla="*/ 0 h 161"/>
                <a:gd name="T18" fmla="*/ 58 w 116"/>
                <a:gd name="T19" fmla="*/ 90 h 161"/>
                <a:gd name="T20" fmla="*/ 77 w 116"/>
                <a:gd name="T21" fmla="*/ 0 h 161"/>
                <a:gd name="T22" fmla="*/ 116 w 116"/>
                <a:gd name="T23" fmla="*/ 0 h 161"/>
                <a:gd name="T24" fmla="*/ 81 w 116"/>
                <a:gd name="T25" fmla="*/ 11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61">
                  <a:moveTo>
                    <a:pt x="81" y="113"/>
                  </a:moveTo>
                  <a:cubicBezTo>
                    <a:pt x="76" y="129"/>
                    <a:pt x="68" y="140"/>
                    <a:pt x="57" y="148"/>
                  </a:cubicBezTo>
                  <a:cubicBezTo>
                    <a:pt x="46" y="156"/>
                    <a:pt x="32" y="160"/>
                    <a:pt x="14" y="161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1" y="134"/>
                    <a:pt x="29" y="132"/>
                    <a:pt x="34" y="129"/>
                  </a:cubicBezTo>
                  <a:cubicBezTo>
                    <a:pt x="39" y="125"/>
                    <a:pt x="43" y="120"/>
                    <a:pt x="46" y="113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8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8"/>
            <p:cNvSpPr>
              <a:spLocks noEditPoints="1"/>
            </p:cNvSpPr>
            <p:nvPr userDrawn="1"/>
          </p:nvSpPr>
          <p:spPr bwMode="auto">
            <a:xfrm>
              <a:off x="6149975" y="657225"/>
              <a:ext cx="425450" cy="458788"/>
            </a:xfrm>
            <a:custGeom>
              <a:avLst/>
              <a:gdLst>
                <a:gd name="T0" fmla="*/ 98 w 113"/>
                <a:gd name="T1" fmla="*/ 16 h 120"/>
                <a:gd name="T2" fmla="*/ 113 w 113"/>
                <a:gd name="T3" fmla="*/ 60 h 120"/>
                <a:gd name="T4" fmla="*/ 107 w 113"/>
                <a:gd name="T5" fmla="*/ 92 h 120"/>
                <a:gd name="T6" fmla="*/ 87 w 113"/>
                <a:gd name="T7" fmla="*/ 113 h 120"/>
                <a:gd name="T8" fmla="*/ 57 w 113"/>
                <a:gd name="T9" fmla="*/ 120 h 120"/>
                <a:gd name="T10" fmla="*/ 15 w 113"/>
                <a:gd name="T11" fmla="*/ 104 h 120"/>
                <a:gd name="T12" fmla="*/ 0 w 113"/>
                <a:gd name="T13" fmla="*/ 60 h 120"/>
                <a:gd name="T14" fmla="*/ 7 w 113"/>
                <a:gd name="T15" fmla="*/ 28 h 120"/>
                <a:gd name="T16" fmla="*/ 27 w 113"/>
                <a:gd name="T17" fmla="*/ 7 h 120"/>
                <a:gd name="T18" fmla="*/ 57 w 113"/>
                <a:gd name="T19" fmla="*/ 0 h 120"/>
                <a:gd name="T20" fmla="*/ 98 w 113"/>
                <a:gd name="T21" fmla="*/ 16 h 120"/>
                <a:gd name="T22" fmla="*/ 43 w 113"/>
                <a:gd name="T23" fmla="*/ 35 h 120"/>
                <a:gd name="T24" fmla="*/ 39 w 113"/>
                <a:gd name="T25" fmla="*/ 60 h 120"/>
                <a:gd name="T26" fmla="*/ 43 w 113"/>
                <a:gd name="T27" fmla="*/ 85 h 120"/>
                <a:gd name="T28" fmla="*/ 57 w 113"/>
                <a:gd name="T29" fmla="*/ 93 h 120"/>
                <a:gd name="T30" fmla="*/ 70 w 113"/>
                <a:gd name="T31" fmla="*/ 85 h 120"/>
                <a:gd name="T32" fmla="*/ 75 w 113"/>
                <a:gd name="T33" fmla="*/ 60 h 120"/>
                <a:gd name="T34" fmla="*/ 70 w 113"/>
                <a:gd name="T35" fmla="*/ 35 h 120"/>
                <a:gd name="T36" fmla="*/ 57 w 113"/>
                <a:gd name="T37" fmla="*/ 27 h 120"/>
                <a:gd name="T38" fmla="*/ 43 w 113"/>
                <a:gd name="T39" fmla="*/ 3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120">
                  <a:moveTo>
                    <a:pt x="98" y="16"/>
                  </a:moveTo>
                  <a:cubicBezTo>
                    <a:pt x="108" y="26"/>
                    <a:pt x="113" y="41"/>
                    <a:pt x="113" y="60"/>
                  </a:cubicBezTo>
                  <a:cubicBezTo>
                    <a:pt x="113" y="72"/>
                    <a:pt x="111" y="83"/>
                    <a:pt x="107" y="92"/>
                  </a:cubicBezTo>
                  <a:cubicBezTo>
                    <a:pt x="102" y="101"/>
                    <a:pt x="96" y="108"/>
                    <a:pt x="87" y="113"/>
                  </a:cubicBezTo>
                  <a:cubicBezTo>
                    <a:pt x="79" y="118"/>
                    <a:pt x="68" y="120"/>
                    <a:pt x="57" y="120"/>
                  </a:cubicBezTo>
                  <a:cubicBezTo>
                    <a:pt x="39" y="120"/>
                    <a:pt x="25" y="115"/>
                    <a:pt x="15" y="104"/>
                  </a:cubicBezTo>
                  <a:cubicBezTo>
                    <a:pt x="5" y="94"/>
                    <a:pt x="0" y="79"/>
                    <a:pt x="0" y="60"/>
                  </a:cubicBezTo>
                  <a:cubicBezTo>
                    <a:pt x="0" y="48"/>
                    <a:pt x="3" y="37"/>
                    <a:pt x="7" y="28"/>
                  </a:cubicBezTo>
                  <a:cubicBezTo>
                    <a:pt x="12" y="19"/>
                    <a:pt x="18" y="12"/>
                    <a:pt x="27" y="7"/>
                  </a:cubicBezTo>
                  <a:cubicBezTo>
                    <a:pt x="35" y="2"/>
                    <a:pt x="45" y="0"/>
                    <a:pt x="57" y="0"/>
                  </a:cubicBezTo>
                  <a:cubicBezTo>
                    <a:pt x="75" y="0"/>
                    <a:pt x="88" y="5"/>
                    <a:pt x="98" y="16"/>
                  </a:cubicBezTo>
                  <a:close/>
                  <a:moveTo>
                    <a:pt x="43" y="35"/>
                  </a:moveTo>
                  <a:cubicBezTo>
                    <a:pt x="40" y="40"/>
                    <a:pt x="39" y="49"/>
                    <a:pt x="39" y="60"/>
                  </a:cubicBezTo>
                  <a:cubicBezTo>
                    <a:pt x="39" y="72"/>
                    <a:pt x="40" y="80"/>
                    <a:pt x="43" y="85"/>
                  </a:cubicBezTo>
                  <a:cubicBezTo>
                    <a:pt x="46" y="90"/>
                    <a:pt x="51" y="93"/>
                    <a:pt x="57" y="93"/>
                  </a:cubicBezTo>
                  <a:cubicBezTo>
                    <a:pt x="63" y="93"/>
                    <a:pt x="67" y="90"/>
                    <a:pt x="70" y="85"/>
                  </a:cubicBezTo>
                  <a:cubicBezTo>
                    <a:pt x="73" y="80"/>
                    <a:pt x="75" y="71"/>
                    <a:pt x="75" y="60"/>
                  </a:cubicBezTo>
                  <a:cubicBezTo>
                    <a:pt x="75" y="48"/>
                    <a:pt x="73" y="40"/>
                    <a:pt x="70" y="35"/>
                  </a:cubicBezTo>
                  <a:cubicBezTo>
                    <a:pt x="67" y="30"/>
                    <a:pt x="63" y="27"/>
                    <a:pt x="57" y="27"/>
                  </a:cubicBezTo>
                  <a:cubicBezTo>
                    <a:pt x="51" y="27"/>
                    <a:pt x="46" y="30"/>
                    <a:pt x="4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9"/>
            <p:cNvSpPr>
              <a:spLocks/>
            </p:cNvSpPr>
            <p:nvPr userDrawn="1"/>
          </p:nvSpPr>
          <p:spPr bwMode="auto">
            <a:xfrm>
              <a:off x="6635750" y="668338"/>
              <a:ext cx="373063" cy="447675"/>
            </a:xfrm>
            <a:custGeom>
              <a:avLst/>
              <a:gdLst>
                <a:gd name="T0" fmla="*/ 99 w 99"/>
                <a:gd name="T1" fmla="*/ 113 h 117"/>
                <a:gd name="T2" fmla="*/ 66 w 99"/>
                <a:gd name="T3" fmla="*/ 113 h 117"/>
                <a:gd name="T4" fmla="*/ 65 w 99"/>
                <a:gd name="T5" fmla="*/ 100 h 117"/>
                <a:gd name="T6" fmla="*/ 31 w 99"/>
                <a:gd name="T7" fmla="*/ 117 h 117"/>
                <a:gd name="T8" fmla="*/ 8 w 99"/>
                <a:gd name="T9" fmla="*/ 108 h 117"/>
                <a:gd name="T10" fmla="*/ 0 w 99"/>
                <a:gd name="T11" fmla="*/ 82 h 117"/>
                <a:gd name="T12" fmla="*/ 0 w 99"/>
                <a:gd name="T13" fmla="*/ 0 h 117"/>
                <a:gd name="T14" fmla="*/ 37 w 99"/>
                <a:gd name="T15" fmla="*/ 0 h 117"/>
                <a:gd name="T16" fmla="*/ 37 w 99"/>
                <a:gd name="T17" fmla="*/ 77 h 117"/>
                <a:gd name="T18" fmla="*/ 40 w 99"/>
                <a:gd name="T19" fmla="*/ 87 h 117"/>
                <a:gd name="T20" fmla="*/ 46 w 99"/>
                <a:gd name="T21" fmla="*/ 90 h 117"/>
                <a:gd name="T22" fmla="*/ 54 w 99"/>
                <a:gd name="T23" fmla="*/ 87 h 117"/>
                <a:gd name="T24" fmla="*/ 62 w 99"/>
                <a:gd name="T25" fmla="*/ 78 h 117"/>
                <a:gd name="T26" fmla="*/ 62 w 99"/>
                <a:gd name="T27" fmla="*/ 0 h 117"/>
                <a:gd name="T28" fmla="*/ 99 w 99"/>
                <a:gd name="T29" fmla="*/ 0 h 117"/>
                <a:gd name="T30" fmla="*/ 99 w 99"/>
                <a:gd name="T31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" h="117">
                  <a:moveTo>
                    <a:pt x="99" y="113"/>
                  </a:moveTo>
                  <a:cubicBezTo>
                    <a:pt x="66" y="113"/>
                    <a:pt x="66" y="113"/>
                    <a:pt x="66" y="113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57" y="112"/>
                    <a:pt x="46" y="117"/>
                    <a:pt x="31" y="117"/>
                  </a:cubicBezTo>
                  <a:cubicBezTo>
                    <a:pt x="21" y="117"/>
                    <a:pt x="13" y="114"/>
                    <a:pt x="8" y="108"/>
                  </a:cubicBezTo>
                  <a:cubicBezTo>
                    <a:pt x="2" y="102"/>
                    <a:pt x="0" y="93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2"/>
                    <a:pt x="38" y="85"/>
                    <a:pt x="40" y="87"/>
                  </a:cubicBezTo>
                  <a:cubicBezTo>
                    <a:pt x="41" y="89"/>
                    <a:pt x="43" y="90"/>
                    <a:pt x="46" y="90"/>
                  </a:cubicBezTo>
                  <a:cubicBezTo>
                    <a:pt x="49" y="90"/>
                    <a:pt x="52" y="89"/>
                    <a:pt x="54" y="87"/>
                  </a:cubicBezTo>
                  <a:cubicBezTo>
                    <a:pt x="57" y="85"/>
                    <a:pt x="59" y="82"/>
                    <a:pt x="62" y="78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9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0"/>
            <p:cNvSpPr>
              <a:spLocks/>
            </p:cNvSpPr>
            <p:nvPr userDrawn="1"/>
          </p:nvSpPr>
          <p:spPr bwMode="auto">
            <a:xfrm>
              <a:off x="7277100" y="657225"/>
              <a:ext cx="590550" cy="442913"/>
            </a:xfrm>
            <a:custGeom>
              <a:avLst/>
              <a:gdLst>
                <a:gd name="T0" fmla="*/ 149 w 157"/>
                <a:gd name="T1" fmla="*/ 9 h 116"/>
                <a:gd name="T2" fmla="*/ 157 w 157"/>
                <a:gd name="T3" fmla="*/ 34 h 116"/>
                <a:gd name="T4" fmla="*/ 157 w 157"/>
                <a:gd name="T5" fmla="*/ 116 h 116"/>
                <a:gd name="T6" fmla="*/ 119 w 157"/>
                <a:gd name="T7" fmla="*/ 116 h 116"/>
                <a:gd name="T8" fmla="*/ 119 w 157"/>
                <a:gd name="T9" fmla="*/ 40 h 116"/>
                <a:gd name="T10" fmla="*/ 112 w 157"/>
                <a:gd name="T11" fmla="*/ 27 h 116"/>
                <a:gd name="T12" fmla="*/ 97 w 157"/>
                <a:gd name="T13" fmla="*/ 40 h 116"/>
                <a:gd name="T14" fmla="*/ 97 w 157"/>
                <a:gd name="T15" fmla="*/ 116 h 116"/>
                <a:gd name="T16" fmla="*/ 59 w 157"/>
                <a:gd name="T17" fmla="*/ 116 h 116"/>
                <a:gd name="T18" fmla="*/ 59 w 157"/>
                <a:gd name="T19" fmla="*/ 40 h 116"/>
                <a:gd name="T20" fmla="*/ 52 w 157"/>
                <a:gd name="T21" fmla="*/ 27 h 116"/>
                <a:gd name="T22" fmla="*/ 37 w 157"/>
                <a:gd name="T23" fmla="*/ 40 h 116"/>
                <a:gd name="T24" fmla="*/ 37 w 157"/>
                <a:gd name="T25" fmla="*/ 116 h 116"/>
                <a:gd name="T26" fmla="*/ 0 w 157"/>
                <a:gd name="T27" fmla="*/ 116 h 116"/>
                <a:gd name="T28" fmla="*/ 0 w 157"/>
                <a:gd name="T29" fmla="*/ 3 h 116"/>
                <a:gd name="T30" fmla="*/ 32 w 157"/>
                <a:gd name="T31" fmla="*/ 3 h 116"/>
                <a:gd name="T32" fmla="*/ 35 w 157"/>
                <a:gd name="T33" fmla="*/ 16 h 116"/>
                <a:gd name="T34" fmla="*/ 50 w 157"/>
                <a:gd name="T35" fmla="*/ 4 h 116"/>
                <a:gd name="T36" fmla="*/ 68 w 157"/>
                <a:gd name="T37" fmla="*/ 0 h 116"/>
                <a:gd name="T38" fmla="*/ 84 w 157"/>
                <a:gd name="T39" fmla="*/ 4 h 116"/>
                <a:gd name="T40" fmla="*/ 94 w 157"/>
                <a:gd name="T41" fmla="*/ 17 h 116"/>
                <a:gd name="T42" fmla="*/ 109 w 157"/>
                <a:gd name="T43" fmla="*/ 4 h 116"/>
                <a:gd name="T44" fmla="*/ 128 w 157"/>
                <a:gd name="T45" fmla="*/ 0 h 116"/>
                <a:gd name="T46" fmla="*/ 149 w 157"/>
                <a:gd name="T47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7" h="116">
                  <a:moveTo>
                    <a:pt x="149" y="9"/>
                  </a:moveTo>
                  <a:cubicBezTo>
                    <a:pt x="154" y="15"/>
                    <a:pt x="157" y="23"/>
                    <a:pt x="157" y="34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32"/>
                    <a:pt x="117" y="27"/>
                    <a:pt x="112" y="27"/>
                  </a:cubicBezTo>
                  <a:cubicBezTo>
                    <a:pt x="106" y="27"/>
                    <a:pt x="101" y="32"/>
                    <a:pt x="97" y="40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2"/>
                    <a:pt x="57" y="27"/>
                    <a:pt x="52" y="27"/>
                  </a:cubicBezTo>
                  <a:cubicBezTo>
                    <a:pt x="47" y="27"/>
                    <a:pt x="42" y="32"/>
                    <a:pt x="37" y="4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0" y="10"/>
                    <a:pt x="44" y="6"/>
                    <a:pt x="50" y="4"/>
                  </a:cubicBezTo>
                  <a:cubicBezTo>
                    <a:pt x="55" y="1"/>
                    <a:pt x="61" y="0"/>
                    <a:pt x="68" y="0"/>
                  </a:cubicBezTo>
                  <a:cubicBezTo>
                    <a:pt x="74" y="0"/>
                    <a:pt x="79" y="1"/>
                    <a:pt x="84" y="4"/>
                  </a:cubicBezTo>
                  <a:cubicBezTo>
                    <a:pt x="88" y="7"/>
                    <a:pt x="92" y="11"/>
                    <a:pt x="94" y="17"/>
                  </a:cubicBezTo>
                  <a:cubicBezTo>
                    <a:pt x="99" y="11"/>
                    <a:pt x="104" y="7"/>
                    <a:pt x="109" y="4"/>
                  </a:cubicBezTo>
                  <a:cubicBezTo>
                    <a:pt x="114" y="1"/>
                    <a:pt x="121" y="0"/>
                    <a:pt x="128" y="0"/>
                  </a:cubicBezTo>
                  <a:cubicBezTo>
                    <a:pt x="136" y="0"/>
                    <a:pt x="143" y="3"/>
                    <a:pt x="1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1"/>
            <p:cNvSpPr>
              <a:spLocks noEditPoints="1"/>
            </p:cNvSpPr>
            <p:nvPr userDrawn="1"/>
          </p:nvSpPr>
          <p:spPr bwMode="auto">
            <a:xfrm>
              <a:off x="7921625" y="657225"/>
              <a:ext cx="406400" cy="458788"/>
            </a:xfrm>
            <a:custGeom>
              <a:avLst/>
              <a:gdLst>
                <a:gd name="T0" fmla="*/ 102 w 108"/>
                <a:gd name="T1" fmla="*/ 91 h 120"/>
                <a:gd name="T2" fmla="*/ 108 w 108"/>
                <a:gd name="T3" fmla="*/ 95 h 120"/>
                <a:gd name="T4" fmla="*/ 100 w 108"/>
                <a:gd name="T5" fmla="*/ 120 h 120"/>
                <a:gd name="T6" fmla="*/ 82 w 108"/>
                <a:gd name="T7" fmla="*/ 115 h 120"/>
                <a:gd name="T8" fmla="*/ 71 w 108"/>
                <a:gd name="T9" fmla="*/ 104 h 120"/>
                <a:gd name="T10" fmla="*/ 37 w 108"/>
                <a:gd name="T11" fmla="*/ 120 h 120"/>
                <a:gd name="T12" fmla="*/ 10 w 108"/>
                <a:gd name="T13" fmla="*/ 110 h 120"/>
                <a:gd name="T14" fmla="*/ 0 w 108"/>
                <a:gd name="T15" fmla="*/ 85 h 120"/>
                <a:gd name="T16" fmla="*/ 14 w 108"/>
                <a:gd name="T17" fmla="*/ 56 h 120"/>
                <a:gd name="T18" fmla="*/ 54 w 108"/>
                <a:gd name="T19" fmla="*/ 46 h 120"/>
                <a:gd name="T20" fmla="*/ 64 w 108"/>
                <a:gd name="T21" fmla="*/ 46 h 120"/>
                <a:gd name="T22" fmla="*/ 64 w 108"/>
                <a:gd name="T23" fmla="*/ 42 h 120"/>
                <a:gd name="T24" fmla="*/ 60 w 108"/>
                <a:gd name="T25" fmla="*/ 30 h 120"/>
                <a:gd name="T26" fmla="*/ 46 w 108"/>
                <a:gd name="T27" fmla="*/ 27 h 120"/>
                <a:gd name="T28" fmla="*/ 33 w 108"/>
                <a:gd name="T29" fmla="*/ 28 h 120"/>
                <a:gd name="T30" fmla="*/ 17 w 108"/>
                <a:gd name="T31" fmla="*/ 33 h 120"/>
                <a:gd name="T32" fmla="*/ 8 w 108"/>
                <a:gd name="T33" fmla="*/ 8 h 120"/>
                <a:gd name="T34" fmla="*/ 30 w 108"/>
                <a:gd name="T35" fmla="*/ 2 h 120"/>
                <a:gd name="T36" fmla="*/ 52 w 108"/>
                <a:gd name="T37" fmla="*/ 0 h 120"/>
                <a:gd name="T38" fmla="*/ 89 w 108"/>
                <a:gd name="T39" fmla="*/ 10 h 120"/>
                <a:gd name="T40" fmla="*/ 100 w 108"/>
                <a:gd name="T41" fmla="*/ 41 h 120"/>
                <a:gd name="T42" fmla="*/ 100 w 108"/>
                <a:gd name="T43" fmla="*/ 82 h 120"/>
                <a:gd name="T44" fmla="*/ 102 w 108"/>
                <a:gd name="T45" fmla="*/ 91 h 120"/>
                <a:gd name="T46" fmla="*/ 57 w 108"/>
                <a:gd name="T47" fmla="*/ 91 h 120"/>
                <a:gd name="T48" fmla="*/ 64 w 108"/>
                <a:gd name="T49" fmla="*/ 85 h 120"/>
                <a:gd name="T50" fmla="*/ 64 w 108"/>
                <a:gd name="T51" fmla="*/ 66 h 120"/>
                <a:gd name="T52" fmla="*/ 57 w 108"/>
                <a:gd name="T53" fmla="*/ 66 h 120"/>
                <a:gd name="T54" fmla="*/ 42 w 108"/>
                <a:gd name="T55" fmla="*/ 70 h 120"/>
                <a:gd name="T56" fmla="*/ 37 w 108"/>
                <a:gd name="T57" fmla="*/ 81 h 120"/>
                <a:gd name="T58" fmla="*/ 40 w 108"/>
                <a:gd name="T59" fmla="*/ 90 h 120"/>
                <a:gd name="T60" fmla="*/ 49 w 108"/>
                <a:gd name="T61" fmla="*/ 94 h 120"/>
                <a:gd name="T62" fmla="*/ 57 w 108"/>
                <a:gd name="T63" fmla="*/ 9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120">
                  <a:moveTo>
                    <a:pt x="102" y="91"/>
                  </a:moveTo>
                  <a:cubicBezTo>
                    <a:pt x="103" y="93"/>
                    <a:pt x="105" y="94"/>
                    <a:pt x="108" y="95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93" y="119"/>
                    <a:pt x="87" y="118"/>
                    <a:pt x="82" y="115"/>
                  </a:cubicBezTo>
                  <a:cubicBezTo>
                    <a:pt x="78" y="113"/>
                    <a:pt x="74" y="109"/>
                    <a:pt x="71" y="104"/>
                  </a:cubicBezTo>
                  <a:cubicBezTo>
                    <a:pt x="64" y="115"/>
                    <a:pt x="53" y="120"/>
                    <a:pt x="37" y="120"/>
                  </a:cubicBezTo>
                  <a:cubicBezTo>
                    <a:pt x="26" y="120"/>
                    <a:pt x="17" y="117"/>
                    <a:pt x="10" y="110"/>
                  </a:cubicBezTo>
                  <a:cubicBezTo>
                    <a:pt x="4" y="104"/>
                    <a:pt x="0" y="95"/>
                    <a:pt x="0" y="85"/>
                  </a:cubicBezTo>
                  <a:cubicBezTo>
                    <a:pt x="0" y="72"/>
                    <a:pt x="5" y="63"/>
                    <a:pt x="14" y="56"/>
                  </a:cubicBezTo>
                  <a:cubicBezTo>
                    <a:pt x="23" y="50"/>
                    <a:pt x="37" y="46"/>
                    <a:pt x="54" y="46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6"/>
                    <a:pt x="62" y="32"/>
                    <a:pt x="60" y="30"/>
                  </a:cubicBezTo>
                  <a:cubicBezTo>
                    <a:pt x="57" y="28"/>
                    <a:pt x="53" y="27"/>
                    <a:pt x="46" y="27"/>
                  </a:cubicBezTo>
                  <a:cubicBezTo>
                    <a:pt x="43" y="27"/>
                    <a:pt x="38" y="27"/>
                    <a:pt x="33" y="28"/>
                  </a:cubicBezTo>
                  <a:cubicBezTo>
                    <a:pt x="28" y="29"/>
                    <a:pt x="22" y="31"/>
                    <a:pt x="17" y="3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6"/>
                    <a:pt x="22" y="3"/>
                    <a:pt x="30" y="2"/>
                  </a:cubicBezTo>
                  <a:cubicBezTo>
                    <a:pt x="38" y="0"/>
                    <a:pt x="45" y="0"/>
                    <a:pt x="52" y="0"/>
                  </a:cubicBezTo>
                  <a:cubicBezTo>
                    <a:pt x="69" y="0"/>
                    <a:pt x="81" y="3"/>
                    <a:pt x="89" y="10"/>
                  </a:cubicBezTo>
                  <a:cubicBezTo>
                    <a:pt x="97" y="16"/>
                    <a:pt x="100" y="27"/>
                    <a:pt x="100" y="4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0" y="86"/>
                    <a:pt x="101" y="89"/>
                    <a:pt x="102" y="91"/>
                  </a:cubicBezTo>
                  <a:close/>
                  <a:moveTo>
                    <a:pt x="57" y="91"/>
                  </a:moveTo>
                  <a:cubicBezTo>
                    <a:pt x="60" y="90"/>
                    <a:pt x="62" y="87"/>
                    <a:pt x="64" y="85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0" y="66"/>
                    <a:pt x="45" y="68"/>
                    <a:pt x="42" y="70"/>
                  </a:cubicBezTo>
                  <a:cubicBezTo>
                    <a:pt x="39" y="73"/>
                    <a:pt x="37" y="76"/>
                    <a:pt x="37" y="81"/>
                  </a:cubicBezTo>
                  <a:cubicBezTo>
                    <a:pt x="37" y="85"/>
                    <a:pt x="38" y="88"/>
                    <a:pt x="40" y="90"/>
                  </a:cubicBezTo>
                  <a:cubicBezTo>
                    <a:pt x="42" y="93"/>
                    <a:pt x="45" y="94"/>
                    <a:pt x="49" y="94"/>
                  </a:cubicBezTo>
                  <a:cubicBezTo>
                    <a:pt x="52" y="94"/>
                    <a:pt x="55" y="93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2"/>
            <p:cNvSpPr>
              <a:spLocks/>
            </p:cNvSpPr>
            <p:nvPr userDrawn="1"/>
          </p:nvSpPr>
          <p:spPr bwMode="auto">
            <a:xfrm>
              <a:off x="83423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1 w 86"/>
                <a:gd name="T3" fmla="*/ 143 h 145"/>
                <a:gd name="T4" fmla="*/ 54 w 86"/>
                <a:gd name="T5" fmla="*/ 145 h 145"/>
                <a:gd name="T6" fmla="*/ 15 w 86"/>
                <a:gd name="T7" fmla="*/ 102 h 145"/>
                <a:gd name="T8" fmla="*/ 15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5 w 86"/>
                <a:gd name="T15" fmla="*/ 28 h 145"/>
                <a:gd name="T16" fmla="*/ 15 w 86"/>
                <a:gd name="T17" fmla="*/ 5 h 145"/>
                <a:gd name="T18" fmla="*/ 53 w 86"/>
                <a:gd name="T19" fmla="*/ 0 h 145"/>
                <a:gd name="T20" fmla="*/ 53 w 86"/>
                <a:gd name="T21" fmla="*/ 28 h 145"/>
                <a:gd name="T22" fmla="*/ 78 w 86"/>
                <a:gd name="T23" fmla="*/ 28 h 145"/>
                <a:gd name="T24" fmla="*/ 75 w 86"/>
                <a:gd name="T25" fmla="*/ 54 h 145"/>
                <a:gd name="T26" fmla="*/ 53 w 86"/>
                <a:gd name="T27" fmla="*/ 54 h 145"/>
                <a:gd name="T28" fmla="*/ 53 w 86"/>
                <a:gd name="T29" fmla="*/ 102 h 145"/>
                <a:gd name="T30" fmla="*/ 55 w 86"/>
                <a:gd name="T31" fmla="*/ 112 h 145"/>
                <a:gd name="T32" fmla="*/ 62 w 86"/>
                <a:gd name="T33" fmla="*/ 116 h 145"/>
                <a:gd name="T34" fmla="*/ 74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2" y="139"/>
                    <a:pt x="77" y="141"/>
                    <a:pt x="71" y="143"/>
                  </a:cubicBezTo>
                  <a:cubicBezTo>
                    <a:pt x="65" y="144"/>
                    <a:pt x="60" y="145"/>
                    <a:pt x="54" y="145"/>
                  </a:cubicBezTo>
                  <a:cubicBezTo>
                    <a:pt x="28" y="145"/>
                    <a:pt x="15" y="131"/>
                    <a:pt x="15" y="102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7"/>
                    <a:pt x="54" y="110"/>
                    <a:pt x="55" y="112"/>
                  </a:cubicBezTo>
                  <a:cubicBezTo>
                    <a:pt x="57" y="114"/>
                    <a:pt x="59" y="116"/>
                    <a:pt x="62" y="116"/>
                  </a:cubicBezTo>
                  <a:cubicBezTo>
                    <a:pt x="66" y="116"/>
                    <a:pt x="70" y="114"/>
                    <a:pt x="74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3"/>
            <p:cNvSpPr>
              <a:spLocks/>
            </p:cNvSpPr>
            <p:nvPr userDrawn="1"/>
          </p:nvSpPr>
          <p:spPr bwMode="auto">
            <a:xfrm>
              <a:off x="8659813" y="561975"/>
              <a:ext cx="323850" cy="554038"/>
            </a:xfrm>
            <a:custGeom>
              <a:avLst/>
              <a:gdLst>
                <a:gd name="T0" fmla="*/ 86 w 86"/>
                <a:gd name="T1" fmla="*/ 136 h 145"/>
                <a:gd name="T2" fmla="*/ 70 w 86"/>
                <a:gd name="T3" fmla="*/ 143 h 145"/>
                <a:gd name="T4" fmla="*/ 53 w 86"/>
                <a:gd name="T5" fmla="*/ 145 h 145"/>
                <a:gd name="T6" fmla="*/ 14 w 86"/>
                <a:gd name="T7" fmla="*/ 102 h 145"/>
                <a:gd name="T8" fmla="*/ 14 w 86"/>
                <a:gd name="T9" fmla="*/ 54 h 145"/>
                <a:gd name="T10" fmla="*/ 0 w 86"/>
                <a:gd name="T11" fmla="*/ 54 h 145"/>
                <a:gd name="T12" fmla="*/ 0 w 86"/>
                <a:gd name="T13" fmla="*/ 28 h 145"/>
                <a:gd name="T14" fmla="*/ 14 w 86"/>
                <a:gd name="T15" fmla="*/ 28 h 145"/>
                <a:gd name="T16" fmla="*/ 14 w 86"/>
                <a:gd name="T17" fmla="*/ 5 h 145"/>
                <a:gd name="T18" fmla="*/ 52 w 86"/>
                <a:gd name="T19" fmla="*/ 0 h 145"/>
                <a:gd name="T20" fmla="*/ 52 w 86"/>
                <a:gd name="T21" fmla="*/ 28 h 145"/>
                <a:gd name="T22" fmla="*/ 78 w 86"/>
                <a:gd name="T23" fmla="*/ 28 h 145"/>
                <a:gd name="T24" fmla="*/ 74 w 86"/>
                <a:gd name="T25" fmla="*/ 54 h 145"/>
                <a:gd name="T26" fmla="*/ 52 w 86"/>
                <a:gd name="T27" fmla="*/ 54 h 145"/>
                <a:gd name="T28" fmla="*/ 52 w 86"/>
                <a:gd name="T29" fmla="*/ 102 h 145"/>
                <a:gd name="T30" fmla="*/ 54 w 86"/>
                <a:gd name="T31" fmla="*/ 112 h 145"/>
                <a:gd name="T32" fmla="*/ 62 w 86"/>
                <a:gd name="T33" fmla="*/ 116 h 145"/>
                <a:gd name="T34" fmla="*/ 73 w 86"/>
                <a:gd name="T35" fmla="*/ 112 h 145"/>
                <a:gd name="T36" fmla="*/ 86 w 86"/>
                <a:gd name="T37" fmla="*/ 1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45">
                  <a:moveTo>
                    <a:pt x="86" y="136"/>
                  </a:moveTo>
                  <a:cubicBezTo>
                    <a:pt x="81" y="139"/>
                    <a:pt x="76" y="141"/>
                    <a:pt x="70" y="143"/>
                  </a:cubicBezTo>
                  <a:cubicBezTo>
                    <a:pt x="65" y="144"/>
                    <a:pt x="59" y="145"/>
                    <a:pt x="53" y="145"/>
                  </a:cubicBezTo>
                  <a:cubicBezTo>
                    <a:pt x="27" y="145"/>
                    <a:pt x="14" y="131"/>
                    <a:pt x="14" y="10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7"/>
                    <a:pt x="53" y="110"/>
                    <a:pt x="54" y="112"/>
                  </a:cubicBezTo>
                  <a:cubicBezTo>
                    <a:pt x="56" y="114"/>
                    <a:pt x="58" y="116"/>
                    <a:pt x="62" y="116"/>
                  </a:cubicBezTo>
                  <a:cubicBezTo>
                    <a:pt x="66" y="116"/>
                    <a:pt x="69" y="114"/>
                    <a:pt x="73" y="112"/>
                  </a:cubicBezTo>
                  <a:lnTo>
                    <a:pt x="8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4"/>
            <p:cNvSpPr>
              <a:spLocks noEditPoints="1"/>
            </p:cNvSpPr>
            <p:nvPr userDrawn="1"/>
          </p:nvSpPr>
          <p:spPr bwMode="auto">
            <a:xfrm>
              <a:off x="8975725" y="657225"/>
              <a:ext cx="406400" cy="458788"/>
            </a:xfrm>
            <a:custGeom>
              <a:avLst/>
              <a:gdLst>
                <a:gd name="T0" fmla="*/ 108 w 108"/>
                <a:gd name="T1" fmla="*/ 71 h 120"/>
                <a:gd name="T2" fmla="*/ 39 w 108"/>
                <a:gd name="T3" fmla="*/ 71 h 120"/>
                <a:gd name="T4" fmla="*/ 46 w 108"/>
                <a:gd name="T5" fmla="*/ 89 h 120"/>
                <a:gd name="T6" fmla="*/ 62 w 108"/>
                <a:gd name="T7" fmla="*/ 93 h 120"/>
                <a:gd name="T8" fmla="*/ 75 w 108"/>
                <a:gd name="T9" fmla="*/ 91 h 120"/>
                <a:gd name="T10" fmla="*/ 89 w 108"/>
                <a:gd name="T11" fmla="*/ 83 h 120"/>
                <a:gd name="T12" fmla="*/ 104 w 108"/>
                <a:gd name="T13" fmla="*/ 104 h 120"/>
                <a:gd name="T14" fmla="*/ 84 w 108"/>
                <a:gd name="T15" fmla="*/ 116 h 120"/>
                <a:gd name="T16" fmla="*/ 59 w 108"/>
                <a:gd name="T17" fmla="*/ 120 h 120"/>
                <a:gd name="T18" fmla="*/ 15 w 108"/>
                <a:gd name="T19" fmla="*/ 104 h 120"/>
                <a:gd name="T20" fmla="*/ 0 w 108"/>
                <a:gd name="T21" fmla="*/ 60 h 120"/>
                <a:gd name="T22" fmla="*/ 6 w 108"/>
                <a:gd name="T23" fmla="*/ 30 h 120"/>
                <a:gd name="T24" fmla="*/ 25 w 108"/>
                <a:gd name="T25" fmla="*/ 8 h 120"/>
                <a:gd name="T26" fmla="*/ 55 w 108"/>
                <a:gd name="T27" fmla="*/ 0 h 120"/>
                <a:gd name="T28" fmla="*/ 94 w 108"/>
                <a:gd name="T29" fmla="*/ 15 h 120"/>
                <a:gd name="T30" fmla="*/ 108 w 108"/>
                <a:gd name="T31" fmla="*/ 58 h 120"/>
                <a:gd name="T32" fmla="*/ 108 w 108"/>
                <a:gd name="T33" fmla="*/ 71 h 120"/>
                <a:gd name="T34" fmla="*/ 71 w 108"/>
                <a:gd name="T35" fmla="*/ 48 h 120"/>
                <a:gd name="T36" fmla="*/ 67 w 108"/>
                <a:gd name="T37" fmla="*/ 30 h 120"/>
                <a:gd name="T38" fmla="*/ 55 w 108"/>
                <a:gd name="T39" fmla="*/ 24 h 120"/>
                <a:gd name="T40" fmla="*/ 43 w 108"/>
                <a:gd name="T41" fmla="*/ 30 h 120"/>
                <a:gd name="T42" fmla="*/ 38 w 108"/>
                <a:gd name="T43" fmla="*/ 49 h 120"/>
                <a:gd name="T44" fmla="*/ 71 w 108"/>
                <a:gd name="T45" fmla="*/ 49 h 120"/>
                <a:gd name="T46" fmla="*/ 71 w 108"/>
                <a:gd name="T4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0">
                  <a:moveTo>
                    <a:pt x="108" y="71"/>
                  </a:moveTo>
                  <a:cubicBezTo>
                    <a:pt x="39" y="71"/>
                    <a:pt x="39" y="71"/>
                    <a:pt x="39" y="71"/>
                  </a:cubicBezTo>
                  <a:cubicBezTo>
                    <a:pt x="40" y="79"/>
                    <a:pt x="42" y="85"/>
                    <a:pt x="46" y="89"/>
                  </a:cubicBezTo>
                  <a:cubicBezTo>
                    <a:pt x="50" y="92"/>
                    <a:pt x="55" y="93"/>
                    <a:pt x="62" y="93"/>
                  </a:cubicBezTo>
                  <a:cubicBezTo>
                    <a:pt x="67" y="93"/>
                    <a:pt x="71" y="92"/>
                    <a:pt x="75" y="91"/>
                  </a:cubicBezTo>
                  <a:cubicBezTo>
                    <a:pt x="79" y="89"/>
                    <a:pt x="84" y="87"/>
                    <a:pt x="89" y="8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98" y="109"/>
                    <a:pt x="91" y="113"/>
                    <a:pt x="84" y="116"/>
                  </a:cubicBezTo>
                  <a:cubicBezTo>
                    <a:pt x="76" y="119"/>
                    <a:pt x="68" y="120"/>
                    <a:pt x="59" y="120"/>
                  </a:cubicBezTo>
                  <a:cubicBezTo>
                    <a:pt x="40" y="120"/>
                    <a:pt x="25" y="115"/>
                    <a:pt x="15" y="104"/>
                  </a:cubicBezTo>
                  <a:cubicBezTo>
                    <a:pt x="5" y="93"/>
                    <a:pt x="0" y="79"/>
                    <a:pt x="0" y="60"/>
                  </a:cubicBezTo>
                  <a:cubicBezTo>
                    <a:pt x="0" y="49"/>
                    <a:pt x="2" y="39"/>
                    <a:pt x="6" y="30"/>
                  </a:cubicBezTo>
                  <a:cubicBezTo>
                    <a:pt x="11" y="20"/>
                    <a:pt x="17" y="13"/>
                    <a:pt x="25" y="8"/>
                  </a:cubicBezTo>
                  <a:cubicBezTo>
                    <a:pt x="33" y="2"/>
                    <a:pt x="43" y="0"/>
                    <a:pt x="55" y="0"/>
                  </a:cubicBezTo>
                  <a:cubicBezTo>
                    <a:pt x="71" y="0"/>
                    <a:pt x="84" y="5"/>
                    <a:pt x="94" y="15"/>
                  </a:cubicBezTo>
                  <a:cubicBezTo>
                    <a:pt x="103" y="25"/>
                    <a:pt x="108" y="40"/>
                    <a:pt x="108" y="58"/>
                  </a:cubicBezTo>
                  <a:cubicBezTo>
                    <a:pt x="108" y="59"/>
                    <a:pt x="108" y="63"/>
                    <a:pt x="108" y="71"/>
                  </a:cubicBezTo>
                  <a:close/>
                  <a:moveTo>
                    <a:pt x="71" y="48"/>
                  </a:moveTo>
                  <a:cubicBezTo>
                    <a:pt x="71" y="40"/>
                    <a:pt x="70" y="34"/>
                    <a:pt x="67" y="30"/>
                  </a:cubicBezTo>
                  <a:cubicBezTo>
                    <a:pt x="65" y="26"/>
                    <a:pt x="61" y="24"/>
                    <a:pt x="55" y="24"/>
                  </a:cubicBezTo>
                  <a:cubicBezTo>
                    <a:pt x="50" y="24"/>
                    <a:pt x="46" y="26"/>
                    <a:pt x="43" y="30"/>
                  </a:cubicBezTo>
                  <a:cubicBezTo>
                    <a:pt x="41" y="33"/>
                    <a:pt x="39" y="40"/>
                    <a:pt x="38" y="49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5"/>
            <p:cNvSpPr>
              <a:spLocks/>
            </p:cNvSpPr>
            <p:nvPr userDrawn="1"/>
          </p:nvSpPr>
          <p:spPr bwMode="auto">
            <a:xfrm>
              <a:off x="9442450" y="657225"/>
              <a:ext cx="287338" cy="442913"/>
            </a:xfrm>
            <a:custGeom>
              <a:avLst/>
              <a:gdLst>
                <a:gd name="T0" fmla="*/ 76 w 76"/>
                <a:gd name="T1" fmla="*/ 2 h 116"/>
                <a:gd name="T2" fmla="*/ 70 w 76"/>
                <a:gd name="T3" fmla="*/ 38 h 116"/>
                <a:gd name="T4" fmla="*/ 59 w 76"/>
                <a:gd name="T5" fmla="*/ 37 h 116"/>
                <a:gd name="T6" fmla="*/ 45 w 76"/>
                <a:gd name="T7" fmla="*/ 43 h 116"/>
                <a:gd name="T8" fmla="*/ 37 w 76"/>
                <a:gd name="T9" fmla="*/ 63 h 116"/>
                <a:gd name="T10" fmla="*/ 37 w 76"/>
                <a:gd name="T11" fmla="*/ 116 h 116"/>
                <a:gd name="T12" fmla="*/ 0 w 76"/>
                <a:gd name="T13" fmla="*/ 116 h 116"/>
                <a:gd name="T14" fmla="*/ 0 w 76"/>
                <a:gd name="T15" fmla="*/ 3 h 116"/>
                <a:gd name="T16" fmla="*/ 32 w 76"/>
                <a:gd name="T17" fmla="*/ 3 h 116"/>
                <a:gd name="T18" fmla="*/ 36 w 76"/>
                <a:gd name="T19" fmla="*/ 25 h 116"/>
                <a:gd name="T20" fmla="*/ 47 w 76"/>
                <a:gd name="T21" fmla="*/ 7 h 116"/>
                <a:gd name="T22" fmla="*/ 64 w 76"/>
                <a:gd name="T23" fmla="*/ 0 h 116"/>
                <a:gd name="T24" fmla="*/ 76 w 76"/>
                <a:gd name="T2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116">
                  <a:moveTo>
                    <a:pt x="76" y="2"/>
                  </a:moveTo>
                  <a:cubicBezTo>
                    <a:pt x="70" y="38"/>
                    <a:pt x="70" y="38"/>
                    <a:pt x="70" y="38"/>
                  </a:cubicBezTo>
                  <a:cubicBezTo>
                    <a:pt x="66" y="37"/>
                    <a:pt x="63" y="37"/>
                    <a:pt x="59" y="37"/>
                  </a:cubicBezTo>
                  <a:cubicBezTo>
                    <a:pt x="53" y="37"/>
                    <a:pt x="48" y="39"/>
                    <a:pt x="45" y="43"/>
                  </a:cubicBezTo>
                  <a:cubicBezTo>
                    <a:pt x="42" y="48"/>
                    <a:pt x="39" y="54"/>
                    <a:pt x="37" y="63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17"/>
                    <a:pt x="42" y="11"/>
                    <a:pt x="47" y="7"/>
                  </a:cubicBezTo>
                  <a:cubicBezTo>
                    <a:pt x="52" y="2"/>
                    <a:pt x="58" y="0"/>
                    <a:pt x="64" y="0"/>
                  </a:cubicBezTo>
                  <a:cubicBezTo>
                    <a:pt x="68" y="0"/>
                    <a:pt x="72" y="1"/>
                    <a:pt x="7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650" y="3549869"/>
            <a:ext cx="3996000" cy="1273673"/>
          </a:xfrm>
          <a:prstGeom prst="rect">
            <a:avLst/>
          </a:prstGeom>
        </p:spPr>
      </p:pic>
      <p:sp>
        <p:nvSpPr>
          <p:cNvPr id="32" name="Freeform 31"/>
          <p:cNvSpPr>
            <a:spLocks/>
          </p:cNvSpPr>
          <p:nvPr userDrawn="1"/>
        </p:nvSpPr>
        <p:spPr bwMode="auto">
          <a:xfrm>
            <a:off x="4139141" y="3676020"/>
            <a:ext cx="4022592" cy="4019909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Freeform 6"/>
          <p:cNvSpPr>
            <a:spLocks/>
          </p:cNvSpPr>
          <p:nvPr userDrawn="1"/>
        </p:nvSpPr>
        <p:spPr bwMode="auto">
          <a:xfrm>
            <a:off x="-2938756" y="-2533650"/>
            <a:ext cx="9681123" cy="9674664"/>
          </a:xfrm>
          <a:custGeom>
            <a:avLst/>
            <a:gdLst>
              <a:gd name="T0" fmla="*/ 750 w 767"/>
              <a:gd name="T1" fmla="*/ 366 h 766"/>
              <a:gd name="T2" fmla="*/ 520 w 767"/>
              <a:gd name="T3" fmla="*/ 136 h 766"/>
              <a:gd name="T4" fmla="*/ 247 w 767"/>
              <a:gd name="T5" fmla="*/ 136 h 766"/>
              <a:gd name="T6" fmla="*/ 60 w 767"/>
              <a:gd name="T7" fmla="*/ 323 h 766"/>
              <a:gd name="T8" fmla="*/ 60 w 767"/>
              <a:gd name="T9" fmla="*/ 443 h 766"/>
              <a:gd name="T10" fmla="*/ 247 w 767"/>
              <a:gd name="T11" fmla="*/ 630 h 766"/>
              <a:gd name="T12" fmla="*/ 520 w 767"/>
              <a:gd name="T13" fmla="*/ 630 h 766"/>
              <a:gd name="T14" fmla="*/ 750 w 767"/>
              <a:gd name="T15" fmla="*/ 400 h 766"/>
              <a:gd name="T16" fmla="*/ 750 w 767"/>
              <a:gd name="T17" fmla="*/ 366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7" h="766">
                <a:moveTo>
                  <a:pt x="750" y="366"/>
                </a:moveTo>
                <a:cubicBezTo>
                  <a:pt x="520" y="136"/>
                  <a:pt x="520" y="136"/>
                  <a:pt x="520" y="136"/>
                </a:cubicBezTo>
                <a:cubicBezTo>
                  <a:pt x="520" y="136"/>
                  <a:pt x="384" y="0"/>
                  <a:pt x="247" y="136"/>
                </a:cubicBezTo>
                <a:cubicBezTo>
                  <a:pt x="60" y="323"/>
                  <a:pt x="60" y="323"/>
                  <a:pt x="60" y="323"/>
                </a:cubicBezTo>
                <a:cubicBezTo>
                  <a:pt x="60" y="323"/>
                  <a:pt x="0" y="383"/>
                  <a:pt x="60" y="443"/>
                </a:cubicBezTo>
                <a:cubicBezTo>
                  <a:pt x="247" y="630"/>
                  <a:pt x="247" y="630"/>
                  <a:pt x="247" y="630"/>
                </a:cubicBezTo>
                <a:cubicBezTo>
                  <a:pt x="247" y="630"/>
                  <a:pt x="384" y="766"/>
                  <a:pt x="520" y="630"/>
                </a:cubicBezTo>
                <a:cubicBezTo>
                  <a:pt x="750" y="400"/>
                  <a:pt x="750" y="400"/>
                  <a:pt x="750" y="400"/>
                </a:cubicBezTo>
                <a:cubicBezTo>
                  <a:pt x="750" y="400"/>
                  <a:pt x="767" y="383"/>
                  <a:pt x="750" y="366"/>
                </a:cubicBezTo>
              </a:path>
            </a:pathLst>
          </a:custGeom>
          <a:solidFill>
            <a:srgbClr val="00308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615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6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5079A49-1CF4-369B-ED40-3925AC323A79}"/>
              </a:ext>
            </a:extLst>
          </p:cNvPr>
          <p:cNvSpPr txBox="1">
            <a:spLocks/>
          </p:cNvSpPr>
          <p:nvPr userDrawn="1"/>
        </p:nvSpPr>
        <p:spPr>
          <a:xfrm>
            <a:off x="1009650" y="2170658"/>
            <a:ext cx="6172200" cy="20774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ts val="806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8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592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753" r:id="rId2"/>
    <p:sldLayoutId id="2147483809" r:id="rId3"/>
    <p:sldLayoutId id="2147483839" r:id="rId4"/>
    <p:sldLayoutId id="2147483752" r:id="rId5"/>
    <p:sldLayoutId id="2147483795" r:id="rId6"/>
    <p:sldLayoutId id="2147483754" r:id="rId7"/>
    <p:sldLayoutId id="2147483837" r:id="rId8"/>
    <p:sldLayoutId id="2147483755" r:id="rId9"/>
    <p:sldLayoutId id="2147483838" r:id="rId10"/>
    <p:sldLayoutId id="2147483836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266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810" r:id="rId2"/>
    <p:sldLayoutId id="2147483710" r:id="rId3"/>
    <p:sldLayoutId id="2147483797" r:id="rId4"/>
    <p:sldLayoutId id="2147483796" r:id="rId5"/>
    <p:sldLayoutId id="2147483804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843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84" r:id="rId2"/>
    <p:sldLayoutId id="2147483718" r:id="rId3"/>
    <p:sldLayoutId id="2147483715" r:id="rId4"/>
    <p:sldLayoutId id="2147483717" r:id="rId5"/>
    <p:sldLayoutId id="2147483832" r:id="rId6"/>
    <p:sldLayoutId id="2147483833" r:id="rId7"/>
    <p:sldLayoutId id="2147483834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989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828" r:id="rId2"/>
    <p:sldLayoutId id="2147483760" r:id="rId3"/>
    <p:sldLayoutId id="2147483779" r:id="rId4"/>
    <p:sldLayoutId id="2147483762" r:id="rId5"/>
    <p:sldLayoutId id="2147483814" r:id="rId6"/>
    <p:sldLayoutId id="2147483763" r:id="rId7"/>
    <p:sldLayoutId id="2147483815" r:id="rId8"/>
    <p:sldLayoutId id="2147483800" r:id="rId9"/>
    <p:sldLayoutId id="2147483777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289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811" r:id="rId2"/>
    <p:sldLayoutId id="2147483798" r:id="rId3"/>
    <p:sldLayoutId id="2147483830" r:id="rId4"/>
    <p:sldLayoutId id="2147483789" r:id="rId5"/>
    <p:sldLayoutId id="2147483829" r:id="rId6"/>
    <p:sldLayoutId id="2147483813" r:id="rId7"/>
    <p:sldLayoutId id="2147483812" r:id="rId8"/>
    <p:sldLayoutId id="2147483793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851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3" r:id="rId2"/>
    <p:sldLayoutId id="2147483824" r:id="rId3"/>
    <p:sldLayoutId id="2147483822" r:id="rId4"/>
    <p:sldLayoutId id="2147483831" r:id="rId5"/>
    <p:sldLayoutId id="2147483825" r:id="rId6"/>
    <p:sldLayoutId id="2147483826" r:id="rId7"/>
    <p:sldLayoutId id="214748382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49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71" r:id="rId2"/>
    <p:sldLayoutId id="2147483782" r:id="rId3"/>
    <p:sldLayoutId id="2147483803" r:id="rId4"/>
    <p:sldLayoutId id="2147483773" r:id="rId5"/>
    <p:sldLayoutId id="2147483783" r:id="rId6"/>
    <p:sldLayoutId id="2147483786" r:id="rId7"/>
    <p:sldLayoutId id="2147483785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05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1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06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331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84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 Diagonal Corner Rectangle 43"/>
          <p:cNvSpPr/>
          <p:nvPr/>
        </p:nvSpPr>
        <p:spPr>
          <a:xfrm>
            <a:off x="857250" y="2114550"/>
            <a:ext cx="5638800" cy="762000"/>
          </a:xfrm>
          <a:prstGeom prst="round2DiagRect">
            <a:avLst>
              <a:gd name="adj1" fmla="val 30729"/>
              <a:gd name="adj2" fmla="val 15938"/>
            </a:avLst>
          </a:prstGeom>
          <a:solidFill>
            <a:srgbClr val="FFC000"/>
          </a:solidFill>
          <a:ln>
            <a:solidFill>
              <a:srgbClr val="FFB8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931084" y="2228850"/>
            <a:ext cx="5486400" cy="533400"/>
          </a:xfrm>
        </p:spPr>
        <p:txBody>
          <a:bodyPr/>
          <a:lstStyle/>
          <a:p>
            <a:r>
              <a:rPr lang="en-GB" dirty="0" smtClean="0"/>
              <a:t>Join </a:t>
            </a:r>
            <a:r>
              <a:rPr lang="en-GB" dirty="0"/>
              <a:t>a staff network</a:t>
            </a:r>
          </a:p>
          <a:p>
            <a:endParaRPr lang="en-GB" dirty="0"/>
          </a:p>
        </p:txBody>
      </p:sp>
      <p:sp>
        <p:nvSpPr>
          <p:cNvPr id="45" name="Rectangle 44"/>
          <p:cNvSpPr/>
          <p:nvPr/>
        </p:nvSpPr>
        <p:spPr>
          <a:xfrm>
            <a:off x="959453" y="1345109"/>
            <a:ext cx="36359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GB" sz="4400" b="1" dirty="0" smtClean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ead </a:t>
            </a:r>
            <a:r>
              <a:rPr lang="en-GB" sz="4400" b="1" dirty="0" smtClean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endParaRPr lang="en-GB" sz="4400" b="1" dirty="0">
              <a:solidFill>
                <a:srgbClr val="005E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986386" y="4892873"/>
            <a:ext cx="3588433" cy="2555677"/>
            <a:chOff x="10324065" y="1733430"/>
            <a:chExt cx="3588433" cy="2555677"/>
          </a:xfrm>
        </p:grpSpPr>
        <p:sp>
          <p:nvSpPr>
            <p:cNvPr id="48" name="Freeform 6"/>
            <p:cNvSpPr>
              <a:spLocks/>
            </p:cNvSpPr>
            <p:nvPr/>
          </p:nvSpPr>
          <p:spPr bwMode="auto">
            <a:xfrm>
              <a:off x="10324065" y="1837139"/>
              <a:ext cx="185541" cy="185489"/>
            </a:xfrm>
            <a:custGeom>
              <a:avLst/>
              <a:gdLst>
                <a:gd name="T0" fmla="*/ 2944 w 3011"/>
                <a:gd name="T1" fmla="*/ 1439 h 3011"/>
                <a:gd name="T2" fmla="*/ 2041 w 3011"/>
                <a:gd name="T3" fmla="*/ 535 h 3011"/>
                <a:gd name="T4" fmla="*/ 970 w 3011"/>
                <a:gd name="T5" fmla="*/ 535 h 3011"/>
                <a:gd name="T6" fmla="*/ 234 w 3011"/>
                <a:gd name="T7" fmla="*/ 1271 h 3011"/>
                <a:gd name="T8" fmla="*/ 234 w 3011"/>
                <a:gd name="T9" fmla="*/ 1740 h 3011"/>
                <a:gd name="T10" fmla="*/ 970 w 3011"/>
                <a:gd name="T11" fmla="*/ 2476 h 3011"/>
                <a:gd name="T12" fmla="*/ 2041 w 3011"/>
                <a:gd name="T13" fmla="*/ 2476 h 3011"/>
                <a:gd name="T14" fmla="*/ 2944 w 3011"/>
                <a:gd name="T15" fmla="*/ 1573 h 3011"/>
                <a:gd name="T16" fmla="*/ 2944 w 3011"/>
                <a:gd name="T17" fmla="*/ 1439 h 3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11" h="3011">
                  <a:moveTo>
                    <a:pt x="2944" y="1439"/>
                  </a:moveTo>
                  <a:cubicBezTo>
                    <a:pt x="2041" y="535"/>
                    <a:pt x="2041" y="535"/>
                    <a:pt x="2041" y="535"/>
                  </a:cubicBezTo>
                  <a:cubicBezTo>
                    <a:pt x="2041" y="535"/>
                    <a:pt x="1506" y="0"/>
                    <a:pt x="970" y="535"/>
                  </a:cubicBezTo>
                  <a:cubicBezTo>
                    <a:pt x="234" y="1271"/>
                    <a:pt x="234" y="1271"/>
                    <a:pt x="234" y="1271"/>
                  </a:cubicBezTo>
                  <a:cubicBezTo>
                    <a:pt x="234" y="1271"/>
                    <a:pt x="0" y="1506"/>
                    <a:pt x="234" y="1740"/>
                  </a:cubicBezTo>
                  <a:cubicBezTo>
                    <a:pt x="970" y="2476"/>
                    <a:pt x="970" y="2476"/>
                    <a:pt x="970" y="2476"/>
                  </a:cubicBezTo>
                  <a:cubicBezTo>
                    <a:pt x="970" y="2476"/>
                    <a:pt x="1506" y="3011"/>
                    <a:pt x="2041" y="2476"/>
                  </a:cubicBezTo>
                  <a:cubicBezTo>
                    <a:pt x="2944" y="1573"/>
                    <a:pt x="2944" y="1573"/>
                    <a:pt x="2944" y="1573"/>
                  </a:cubicBezTo>
                  <a:cubicBezTo>
                    <a:pt x="2944" y="1573"/>
                    <a:pt x="3011" y="1506"/>
                    <a:pt x="2944" y="1439"/>
                  </a:cubicBezTo>
                </a:path>
              </a:pathLst>
            </a:custGeom>
            <a:solidFill>
              <a:srgbClr val="FFB81C"/>
            </a:solidFill>
            <a:ln>
              <a:noFill/>
            </a:ln>
            <a:extLst/>
          </p:spPr>
          <p:txBody>
            <a:bodyPr vert="horz" wrap="square" lIns="45701" tIns="22851" rIns="45701" bIns="22851" numCol="1" anchor="t" anchorCtr="0" compatLnSpc="1">
              <a:prstTxWarp prst="textNoShape">
                <a:avLst/>
              </a:prstTxWarp>
            </a:bodyPr>
            <a:lstStyle/>
            <a:p>
              <a:endParaRPr lang="en-GB" baseline="-25000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0534650" y="1733430"/>
              <a:ext cx="20569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Women’s Network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0534650" y="2140267"/>
              <a:ext cx="17107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Men’s Network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0534650" y="2535316"/>
              <a:ext cx="20120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LGBTQ+ Network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0534650" y="2950178"/>
              <a:ext cx="337784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REACH (Race, Ethnicity </a:t>
              </a:r>
            </a:p>
            <a:p>
              <a:r>
                <a:rPr lang="en-GB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 Cultural Heritage) Network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0534650" y="3578042"/>
              <a:ext cx="1813317" cy="4062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Enable Network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0534650" y="3919775"/>
              <a:ext cx="25442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Armed Forces Network</a:t>
              </a:r>
              <a:endParaRPr lang="en-GB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10324065" y="2236622"/>
              <a:ext cx="185541" cy="185489"/>
            </a:xfrm>
            <a:custGeom>
              <a:avLst/>
              <a:gdLst>
                <a:gd name="T0" fmla="*/ 2944 w 3011"/>
                <a:gd name="T1" fmla="*/ 1439 h 3011"/>
                <a:gd name="T2" fmla="*/ 2041 w 3011"/>
                <a:gd name="T3" fmla="*/ 535 h 3011"/>
                <a:gd name="T4" fmla="*/ 970 w 3011"/>
                <a:gd name="T5" fmla="*/ 535 h 3011"/>
                <a:gd name="T6" fmla="*/ 234 w 3011"/>
                <a:gd name="T7" fmla="*/ 1271 h 3011"/>
                <a:gd name="T8" fmla="*/ 234 w 3011"/>
                <a:gd name="T9" fmla="*/ 1740 h 3011"/>
                <a:gd name="T10" fmla="*/ 970 w 3011"/>
                <a:gd name="T11" fmla="*/ 2476 h 3011"/>
                <a:gd name="T12" fmla="*/ 2041 w 3011"/>
                <a:gd name="T13" fmla="*/ 2476 h 3011"/>
                <a:gd name="T14" fmla="*/ 2944 w 3011"/>
                <a:gd name="T15" fmla="*/ 1573 h 3011"/>
                <a:gd name="T16" fmla="*/ 2944 w 3011"/>
                <a:gd name="T17" fmla="*/ 1439 h 3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11" h="3011">
                  <a:moveTo>
                    <a:pt x="2944" y="1439"/>
                  </a:moveTo>
                  <a:cubicBezTo>
                    <a:pt x="2041" y="535"/>
                    <a:pt x="2041" y="535"/>
                    <a:pt x="2041" y="535"/>
                  </a:cubicBezTo>
                  <a:cubicBezTo>
                    <a:pt x="2041" y="535"/>
                    <a:pt x="1506" y="0"/>
                    <a:pt x="970" y="535"/>
                  </a:cubicBezTo>
                  <a:cubicBezTo>
                    <a:pt x="234" y="1271"/>
                    <a:pt x="234" y="1271"/>
                    <a:pt x="234" y="1271"/>
                  </a:cubicBezTo>
                  <a:cubicBezTo>
                    <a:pt x="234" y="1271"/>
                    <a:pt x="0" y="1506"/>
                    <a:pt x="234" y="1740"/>
                  </a:cubicBezTo>
                  <a:cubicBezTo>
                    <a:pt x="970" y="2476"/>
                    <a:pt x="970" y="2476"/>
                    <a:pt x="970" y="2476"/>
                  </a:cubicBezTo>
                  <a:cubicBezTo>
                    <a:pt x="970" y="2476"/>
                    <a:pt x="1506" y="3011"/>
                    <a:pt x="2041" y="2476"/>
                  </a:cubicBezTo>
                  <a:cubicBezTo>
                    <a:pt x="2944" y="1573"/>
                    <a:pt x="2944" y="1573"/>
                    <a:pt x="2944" y="1573"/>
                  </a:cubicBezTo>
                  <a:cubicBezTo>
                    <a:pt x="2944" y="1573"/>
                    <a:pt x="3011" y="1506"/>
                    <a:pt x="2944" y="1439"/>
                  </a:cubicBezTo>
                </a:path>
              </a:pathLst>
            </a:custGeom>
            <a:solidFill>
              <a:srgbClr val="FFB81C"/>
            </a:solidFill>
            <a:ln>
              <a:noFill/>
            </a:ln>
            <a:extLst/>
          </p:spPr>
          <p:txBody>
            <a:bodyPr vert="horz" wrap="square" lIns="45701" tIns="22851" rIns="45701" bIns="22851" numCol="1" anchor="t" anchorCtr="0" compatLnSpc="1">
              <a:prstTxWarp prst="textNoShape">
                <a:avLst/>
              </a:prstTxWarp>
            </a:bodyPr>
            <a:lstStyle/>
            <a:p>
              <a:endParaRPr lang="en-GB" baseline="-25000" dirty="0"/>
            </a:p>
          </p:txBody>
        </p:sp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10324065" y="2636105"/>
              <a:ext cx="185541" cy="185489"/>
            </a:xfrm>
            <a:custGeom>
              <a:avLst/>
              <a:gdLst>
                <a:gd name="T0" fmla="*/ 2944 w 3011"/>
                <a:gd name="T1" fmla="*/ 1439 h 3011"/>
                <a:gd name="T2" fmla="*/ 2041 w 3011"/>
                <a:gd name="T3" fmla="*/ 535 h 3011"/>
                <a:gd name="T4" fmla="*/ 970 w 3011"/>
                <a:gd name="T5" fmla="*/ 535 h 3011"/>
                <a:gd name="T6" fmla="*/ 234 w 3011"/>
                <a:gd name="T7" fmla="*/ 1271 h 3011"/>
                <a:gd name="T8" fmla="*/ 234 w 3011"/>
                <a:gd name="T9" fmla="*/ 1740 h 3011"/>
                <a:gd name="T10" fmla="*/ 970 w 3011"/>
                <a:gd name="T11" fmla="*/ 2476 h 3011"/>
                <a:gd name="T12" fmla="*/ 2041 w 3011"/>
                <a:gd name="T13" fmla="*/ 2476 h 3011"/>
                <a:gd name="T14" fmla="*/ 2944 w 3011"/>
                <a:gd name="T15" fmla="*/ 1573 h 3011"/>
                <a:gd name="T16" fmla="*/ 2944 w 3011"/>
                <a:gd name="T17" fmla="*/ 1439 h 3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11" h="3011">
                  <a:moveTo>
                    <a:pt x="2944" y="1439"/>
                  </a:moveTo>
                  <a:cubicBezTo>
                    <a:pt x="2041" y="535"/>
                    <a:pt x="2041" y="535"/>
                    <a:pt x="2041" y="535"/>
                  </a:cubicBezTo>
                  <a:cubicBezTo>
                    <a:pt x="2041" y="535"/>
                    <a:pt x="1506" y="0"/>
                    <a:pt x="970" y="535"/>
                  </a:cubicBezTo>
                  <a:cubicBezTo>
                    <a:pt x="234" y="1271"/>
                    <a:pt x="234" y="1271"/>
                    <a:pt x="234" y="1271"/>
                  </a:cubicBezTo>
                  <a:cubicBezTo>
                    <a:pt x="234" y="1271"/>
                    <a:pt x="0" y="1506"/>
                    <a:pt x="234" y="1740"/>
                  </a:cubicBezTo>
                  <a:cubicBezTo>
                    <a:pt x="970" y="2476"/>
                    <a:pt x="970" y="2476"/>
                    <a:pt x="970" y="2476"/>
                  </a:cubicBezTo>
                  <a:cubicBezTo>
                    <a:pt x="970" y="2476"/>
                    <a:pt x="1506" y="3011"/>
                    <a:pt x="2041" y="2476"/>
                  </a:cubicBezTo>
                  <a:cubicBezTo>
                    <a:pt x="2944" y="1573"/>
                    <a:pt x="2944" y="1573"/>
                    <a:pt x="2944" y="1573"/>
                  </a:cubicBezTo>
                  <a:cubicBezTo>
                    <a:pt x="2944" y="1573"/>
                    <a:pt x="3011" y="1506"/>
                    <a:pt x="2944" y="1439"/>
                  </a:cubicBezTo>
                </a:path>
              </a:pathLst>
            </a:custGeom>
            <a:solidFill>
              <a:srgbClr val="FFB81C"/>
            </a:solidFill>
            <a:ln>
              <a:noFill/>
            </a:ln>
            <a:extLst/>
          </p:spPr>
          <p:txBody>
            <a:bodyPr vert="horz" wrap="square" lIns="45701" tIns="22851" rIns="45701" bIns="22851" numCol="1" anchor="t" anchorCtr="0" compatLnSpc="1">
              <a:prstTxWarp prst="textNoShape">
                <a:avLst/>
              </a:prstTxWarp>
            </a:bodyPr>
            <a:lstStyle/>
            <a:p>
              <a:endParaRPr lang="en-GB" baseline="-25000" dirty="0"/>
            </a:p>
          </p:txBody>
        </p:sp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10324065" y="3035588"/>
              <a:ext cx="185541" cy="185489"/>
            </a:xfrm>
            <a:custGeom>
              <a:avLst/>
              <a:gdLst>
                <a:gd name="T0" fmla="*/ 2944 w 3011"/>
                <a:gd name="T1" fmla="*/ 1439 h 3011"/>
                <a:gd name="T2" fmla="*/ 2041 w 3011"/>
                <a:gd name="T3" fmla="*/ 535 h 3011"/>
                <a:gd name="T4" fmla="*/ 970 w 3011"/>
                <a:gd name="T5" fmla="*/ 535 h 3011"/>
                <a:gd name="T6" fmla="*/ 234 w 3011"/>
                <a:gd name="T7" fmla="*/ 1271 h 3011"/>
                <a:gd name="T8" fmla="*/ 234 w 3011"/>
                <a:gd name="T9" fmla="*/ 1740 h 3011"/>
                <a:gd name="T10" fmla="*/ 970 w 3011"/>
                <a:gd name="T11" fmla="*/ 2476 h 3011"/>
                <a:gd name="T12" fmla="*/ 2041 w 3011"/>
                <a:gd name="T13" fmla="*/ 2476 h 3011"/>
                <a:gd name="T14" fmla="*/ 2944 w 3011"/>
                <a:gd name="T15" fmla="*/ 1573 h 3011"/>
                <a:gd name="T16" fmla="*/ 2944 w 3011"/>
                <a:gd name="T17" fmla="*/ 1439 h 3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11" h="3011">
                  <a:moveTo>
                    <a:pt x="2944" y="1439"/>
                  </a:moveTo>
                  <a:cubicBezTo>
                    <a:pt x="2041" y="535"/>
                    <a:pt x="2041" y="535"/>
                    <a:pt x="2041" y="535"/>
                  </a:cubicBezTo>
                  <a:cubicBezTo>
                    <a:pt x="2041" y="535"/>
                    <a:pt x="1506" y="0"/>
                    <a:pt x="970" y="535"/>
                  </a:cubicBezTo>
                  <a:cubicBezTo>
                    <a:pt x="234" y="1271"/>
                    <a:pt x="234" y="1271"/>
                    <a:pt x="234" y="1271"/>
                  </a:cubicBezTo>
                  <a:cubicBezTo>
                    <a:pt x="234" y="1271"/>
                    <a:pt x="0" y="1506"/>
                    <a:pt x="234" y="1740"/>
                  </a:cubicBezTo>
                  <a:cubicBezTo>
                    <a:pt x="970" y="2476"/>
                    <a:pt x="970" y="2476"/>
                    <a:pt x="970" y="2476"/>
                  </a:cubicBezTo>
                  <a:cubicBezTo>
                    <a:pt x="970" y="2476"/>
                    <a:pt x="1506" y="3011"/>
                    <a:pt x="2041" y="2476"/>
                  </a:cubicBezTo>
                  <a:cubicBezTo>
                    <a:pt x="2944" y="1573"/>
                    <a:pt x="2944" y="1573"/>
                    <a:pt x="2944" y="1573"/>
                  </a:cubicBezTo>
                  <a:cubicBezTo>
                    <a:pt x="2944" y="1573"/>
                    <a:pt x="3011" y="1506"/>
                    <a:pt x="2944" y="1439"/>
                  </a:cubicBezTo>
                </a:path>
              </a:pathLst>
            </a:custGeom>
            <a:solidFill>
              <a:srgbClr val="FFB81C"/>
            </a:solidFill>
            <a:ln>
              <a:noFill/>
            </a:ln>
            <a:extLst/>
          </p:spPr>
          <p:txBody>
            <a:bodyPr vert="horz" wrap="square" lIns="45701" tIns="22851" rIns="45701" bIns="22851" numCol="1" anchor="t" anchorCtr="0" compatLnSpc="1">
              <a:prstTxWarp prst="textNoShape">
                <a:avLst/>
              </a:prstTxWarp>
            </a:bodyPr>
            <a:lstStyle/>
            <a:p>
              <a:endParaRPr lang="en-GB" baseline="-25000" dirty="0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>
              <a:off x="10324065" y="3679507"/>
              <a:ext cx="185541" cy="185489"/>
            </a:xfrm>
            <a:custGeom>
              <a:avLst/>
              <a:gdLst>
                <a:gd name="T0" fmla="*/ 2944 w 3011"/>
                <a:gd name="T1" fmla="*/ 1439 h 3011"/>
                <a:gd name="T2" fmla="*/ 2041 w 3011"/>
                <a:gd name="T3" fmla="*/ 535 h 3011"/>
                <a:gd name="T4" fmla="*/ 970 w 3011"/>
                <a:gd name="T5" fmla="*/ 535 h 3011"/>
                <a:gd name="T6" fmla="*/ 234 w 3011"/>
                <a:gd name="T7" fmla="*/ 1271 h 3011"/>
                <a:gd name="T8" fmla="*/ 234 w 3011"/>
                <a:gd name="T9" fmla="*/ 1740 h 3011"/>
                <a:gd name="T10" fmla="*/ 970 w 3011"/>
                <a:gd name="T11" fmla="*/ 2476 h 3011"/>
                <a:gd name="T12" fmla="*/ 2041 w 3011"/>
                <a:gd name="T13" fmla="*/ 2476 h 3011"/>
                <a:gd name="T14" fmla="*/ 2944 w 3011"/>
                <a:gd name="T15" fmla="*/ 1573 h 3011"/>
                <a:gd name="T16" fmla="*/ 2944 w 3011"/>
                <a:gd name="T17" fmla="*/ 1439 h 3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11" h="3011">
                  <a:moveTo>
                    <a:pt x="2944" y="1439"/>
                  </a:moveTo>
                  <a:cubicBezTo>
                    <a:pt x="2041" y="535"/>
                    <a:pt x="2041" y="535"/>
                    <a:pt x="2041" y="535"/>
                  </a:cubicBezTo>
                  <a:cubicBezTo>
                    <a:pt x="2041" y="535"/>
                    <a:pt x="1506" y="0"/>
                    <a:pt x="970" y="535"/>
                  </a:cubicBezTo>
                  <a:cubicBezTo>
                    <a:pt x="234" y="1271"/>
                    <a:pt x="234" y="1271"/>
                    <a:pt x="234" y="1271"/>
                  </a:cubicBezTo>
                  <a:cubicBezTo>
                    <a:pt x="234" y="1271"/>
                    <a:pt x="0" y="1506"/>
                    <a:pt x="234" y="1740"/>
                  </a:cubicBezTo>
                  <a:cubicBezTo>
                    <a:pt x="970" y="2476"/>
                    <a:pt x="970" y="2476"/>
                    <a:pt x="970" y="2476"/>
                  </a:cubicBezTo>
                  <a:cubicBezTo>
                    <a:pt x="970" y="2476"/>
                    <a:pt x="1506" y="3011"/>
                    <a:pt x="2041" y="2476"/>
                  </a:cubicBezTo>
                  <a:cubicBezTo>
                    <a:pt x="2944" y="1573"/>
                    <a:pt x="2944" y="1573"/>
                    <a:pt x="2944" y="1573"/>
                  </a:cubicBezTo>
                  <a:cubicBezTo>
                    <a:pt x="2944" y="1573"/>
                    <a:pt x="3011" y="1506"/>
                    <a:pt x="2944" y="1439"/>
                  </a:cubicBezTo>
                </a:path>
              </a:pathLst>
            </a:custGeom>
            <a:solidFill>
              <a:srgbClr val="FFB81C"/>
            </a:solidFill>
            <a:ln>
              <a:noFill/>
            </a:ln>
            <a:extLst/>
          </p:spPr>
          <p:txBody>
            <a:bodyPr vert="horz" wrap="square" lIns="45701" tIns="22851" rIns="45701" bIns="22851" numCol="1" anchor="t" anchorCtr="0" compatLnSpc="1">
              <a:prstTxWarp prst="textNoShape">
                <a:avLst/>
              </a:prstTxWarp>
            </a:bodyPr>
            <a:lstStyle/>
            <a:p>
              <a:endParaRPr lang="en-GB" baseline="-25000" dirty="0"/>
            </a:p>
          </p:txBody>
        </p:sp>
        <p:sp>
          <p:nvSpPr>
            <p:cNvPr id="59" name="Freeform 6"/>
            <p:cNvSpPr>
              <a:spLocks/>
            </p:cNvSpPr>
            <p:nvPr/>
          </p:nvSpPr>
          <p:spPr bwMode="auto">
            <a:xfrm>
              <a:off x="10324065" y="4027418"/>
              <a:ext cx="185541" cy="185489"/>
            </a:xfrm>
            <a:custGeom>
              <a:avLst/>
              <a:gdLst>
                <a:gd name="T0" fmla="*/ 2944 w 3011"/>
                <a:gd name="T1" fmla="*/ 1439 h 3011"/>
                <a:gd name="T2" fmla="*/ 2041 w 3011"/>
                <a:gd name="T3" fmla="*/ 535 h 3011"/>
                <a:gd name="T4" fmla="*/ 970 w 3011"/>
                <a:gd name="T5" fmla="*/ 535 h 3011"/>
                <a:gd name="T6" fmla="*/ 234 w 3011"/>
                <a:gd name="T7" fmla="*/ 1271 h 3011"/>
                <a:gd name="T8" fmla="*/ 234 w 3011"/>
                <a:gd name="T9" fmla="*/ 1740 h 3011"/>
                <a:gd name="T10" fmla="*/ 970 w 3011"/>
                <a:gd name="T11" fmla="*/ 2476 h 3011"/>
                <a:gd name="T12" fmla="*/ 2041 w 3011"/>
                <a:gd name="T13" fmla="*/ 2476 h 3011"/>
                <a:gd name="T14" fmla="*/ 2944 w 3011"/>
                <a:gd name="T15" fmla="*/ 1573 h 3011"/>
                <a:gd name="T16" fmla="*/ 2944 w 3011"/>
                <a:gd name="T17" fmla="*/ 1439 h 3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11" h="3011">
                  <a:moveTo>
                    <a:pt x="2944" y="1439"/>
                  </a:moveTo>
                  <a:cubicBezTo>
                    <a:pt x="2041" y="535"/>
                    <a:pt x="2041" y="535"/>
                    <a:pt x="2041" y="535"/>
                  </a:cubicBezTo>
                  <a:cubicBezTo>
                    <a:pt x="2041" y="535"/>
                    <a:pt x="1506" y="0"/>
                    <a:pt x="970" y="535"/>
                  </a:cubicBezTo>
                  <a:cubicBezTo>
                    <a:pt x="234" y="1271"/>
                    <a:pt x="234" y="1271"/>
                    <a:pt x="234" y="1271"/>
                  </a:cubicBezTo>
                  <a:cubicBezTo>
                    <a:pt x="234" y="1271"/>
                    <a:pt x="0" y="1506"/>
                    <a:pt x="234" y="1740"/>
                  </a:cubicBezTo>
                  <a:cubicBezTo>
                    <a:pt x="970" y="2476"/>
                    <a:pt x="970" y="2476"/>
                    <a:pt x="970" y="2476"/>
                  </a:cubicBezTo>
                  <a:cubicBezTo>
                    <a:pt x="970" y="2476"/>
                    <a:pt x="1506" y="3011"/>
                    <a:pt x="2041" y="2476"/>
                  </a:cubicBezTo>
                  <a:cubicBezTo>
                    <a:pt x="2944" y="1573"/>
                    <a:pt x="2944" y="1573"/>
                    <a:pt x="2944" y="1573"/>
                  </a:cubicBezTo>
                  <a:cubicBezTo>
                    <a:pt x="2944" y="1573"/>
                    <a:pt x="3011" y="1506"/>
                    <a:pt x="2944" y="1439"/>
                  </a:cubicBezTo>
                </a:path>
              </a:pathLst>
            </a:custGeom>
            <a:solidFill>
              <a:srgbClr val="FFB81C"/>
            </a:solidFill>
            <a:ln>
              <a:noFill/>
            </a:ln>
            <a:extLst/>
          </p:spPr>
          <p:txBody>
            <a:bodyPr vert="horz" wrap="square" lIns="45701" tIns="22851" rIns="45701" bIns="22851" numCol="1" anchor="t" anchorCtr="0" compatLnSpc="1">
              <a:prstTxWarp prst="textNoShape">
                <a:avLst/>
              </a:prstTxWarp>
            </a:bodyPr>
            <a:lstStyle/>
            <a:p>
              <a:endParaRPr lang="en-GB" baseline="-25000" dirty="0"/>
            </a:p>
          </p:txBody>
        </p:sp>
      </p:grpSp>
      <p:sp>
        <p:nvSpPr>
          <p:cNvPr id="60" name="Rectangle 59"/>
          <p:cNvSpPr/>
          <p:nvPr/>
        </p:nvSpPr>
        <p:spPr>
          <a:xfrm>
            <a:off x="9391650" y="1504950"/>
            <a:ext cx="5029200" cy="2398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b="1" dirty="0" smtClean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can join a network as a member?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sz="1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Anyone who identifies as part of a community is welcome to join that Network as a member.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 smtClean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can join a network as an ally?</a:t>
            </a:r>
            <a:br>
              <a:rPr lang="en-GB" b="1" dirty="0" smtClean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00" b="1" dirty="0" smtClean="0">
              <a:solidFill>
                <a:srgbClr val="0030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ally is anyone who does not identify as part of a community but wishes to listen, learn, and actively support a network.</a:t>
            </a:r>
            <a:endParaRPr lang="en-GB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0454074" y="4076701"/>
            <a:ext cx="29043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Scan the QR code or search </a:t>
            </a:r>
          </a:p>
          <a:p>
            <a:pPr algn="ctr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‘Staff Networks’ on the intranet</a:t>
            </a:r>
          </a:p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 find out more and sign up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194" y="3105150"/>
            <a:ext cx="7065876" cy="1737511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584" y="5086350"/>
            <a:ext cx="2423332" cy="242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14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layou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ullet poi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itle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xt and im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xt onl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Image onl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olumn layou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Quot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ision People Group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End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3345</TotalTime>
  <Words>114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Calibri</vt:lpstr>
      <vt:lpstr>Frutiger</vt:lpstr>
      <vt:lpstr>Cover layouts</vt:lpstr>
      <vt:lpstr>Bullet points</vt:lpstr>
      <vt:lpstr>Title slides</vt:lpstr>
      <vt:lpstr>Text and image</vt:lpstr>
      <vt:lpstr>Text only</vt:lpstr>
      <vt:lpstr>Image only</vt:lpstr>
      <vt:lpstr>Column layouts</vt:lpstr>
      <vt:lpstr>Quotes</vt:lpstr>
      <vt:lpstr>Vision People Groups</vt:lpstr>
      <vt:lpstr>End slides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RUH Presentation Template</dc:title>
  <dc:creator>Perry, Rebecca</dc:creator>
  <cp:lastModifiedBy>McKenna, Roisin</cp:lastModifiedBy>
  <cp:revision>115</cp:revision>
  <dcterms:created xsi:type="dcterms:W3CDTF">2022-08-23T09:30:47Z</dcterms:created>
  <dcterms:modified xsi:type="dcterms:W3CDTF">2023-08-30T12:04:01Z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2022-08-23T00:00:00Z</vt:filetime>
  </property>
  <property fmtid="{D5CDD505-2E9C-101B-9397-08002B2CF9AE}" pid="3" name="Creator">
    <vt:lpwstr>Adobe InDesign 17.3 (Macintosh)</vt:lpwstr>
  </property>
  <property fmtid="{D5CDD505-2E9C-101B-9397-08002B2CF9AE}" pid="4" name="LastSaved">
    <vt:filetime>2022-08-23T00:00:00Z</vt:filetime>
  </property>
  <property fmtid="{D5CDD505-2E9C-101B-9397-08002B2CF9AE}" pid="5" name="Producer">
    <vt:lpwstr>Adobe PDF Library 16.0.7</vt:lpwstr>
  </property>
</Properties>
</file>